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0" r:id="rId1"/>
  </p:sldMasterIdLst>
  <p:notesMasterIdLst>
    <p:notesMasterId r:id="rId30"/>
  </p:notesMasterIdLst>
  <p:sldIdLst>
    <p:sldId id="256" r:id="rId2"/>
    <p:sldId id="257" r:id="rId3"/>
    <p:sldId id="258" r:id="rId4"/>
    <p:sldId id="282" r:id="rId5"/>
    <p:sldId id="270" r:id="rId6"/>
    <p:sldId id="272" r:id="rId7"/>
    <p:sldId id="273" r:id="rId8"/>
    <p:sldId id="281" r:id="rId9"/>
    <p:sldId id="284" r:id="rId10"/>
    <p:sldId id="283" r:id="rId11"/>
    <p:sldId id="285" r:id="rId12"/>
    <p:sldId id="271" r:id="rId13"/>
    <p:sldId id="260" r:id="rId14"/>
    <p:sldId id="269" r:id="rId15"/>
    <p:sldId id="261" r:id="rId16"/>
    <p:sldId id="266" r:id="rId17"/>
    <p:sldId id="265" r:id="rId18"/>
    <p:sldId id="267" r:id="rId19"/>
    <p:sldId id="268" r:id="rId20"/>
    <p:sldId id="274" r:id="rId21"/>
    <p:sldId id="275" r:id="rId22"/>
    <p:sldId id="276" r:id="rId23"/>
    <p:sldId id="277" r:id="rId24"/>
    <p:sldId id="278" r:id="rId25"/>
    <p:sldId id="286" r:id="rId26"/>
    <p:sldId id="279" r:id="rId27"/>
    <p:sldId id="280" r:id="rId28"/>
    <p:sldId id="26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0A331D-7679-C84D-9934-804AD1EC7196}" v="227" dt="2019-06-01T14:10:46.0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37"/>
  </p:normalViewPr>
  <p:slideViewPr>
    <p:cSldViewPr snapToGrid="0" snapToObjects="1">
      <p:cViewPr varScale="1">
        <p:scale>
          <a:sx n="108" d="100"/>
          <a:sy n="108" d="100"/>
        </p:scale>
        <p:origin x="736" y="19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7" d="100"/>
          <a:sy n="87" d="100"/>
        </p:scale>
        <p:origin x="3904"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ua Higginbotham" userId="68998709-b176-4ec0-a971-0a8f6980c801" providerId="ADAL" clId="{610A331D-7679-C84D-9934-804AD1EC7196}"/>
    <pc:docChg chg="undo custSel mod addSld delSld modSld sldOrd">
      <pc:chgData name="Joshua Higginbotham" userId="68998709-b176-4ec0-a971-0a8f6980c801" providerId="ADAL" clId="{610A331D-7679-C84D-9934-804AD1EC7196}" dt="2019-06-01T14:10:46.044" v="2876"/>
      <pc:docMkLst>
        <pc:docMk/>
      </pc:docMkLst>
      <pc:sldChg chg="addSp delSp modSp mod setBg delDesignElem">
        <pc:chgData name="Joshua Higginbotham" userId="68998709-b176-4ec0-a971-0a8f6980c801" providerId="ADAL" clId="{610A331D-7679-C84D-9934-804AD1EC7196}" dt="2019-06-01T13:28:01.122" v="2650" actId="26606"/>
        <pc:sldMkLst>
          <pc:docMk/>
          <pc:sldMk cId="2727962221" sldId="256"/>
        </pc:sldMkLst>
        <pc:spChg chg="mod ord">
          <ac:chgData name="Joshua Higginbotham" userId="68998709-b176-4ec0-a971-0a8f6980c801" providerId="ADAL" clId="{610A331D-7679-C84D-9934-804AD1EC7196}" dt="2019-06-01T13:28:01.122" v="2650" actId="26606"/>
          <ac:spMkLst>
            <pc:docMk/>
            <pc:sldMk cId="2727962221" sldId="256"/>
            <ac:spMk id="2" creationId="{E8AB5E26-086F-AA46-8014-EB429993F77A}"/>
          </ac:spMkLst>
        </pc:spChg>
        <pc:spChg chg="mod">
          <ac:chgData name="Joshua Higginbotham" userId="68998709-b176-4ec0-a971-0a8f6980c801" providerId="ADAL" clId="{610A331D-7679-C84D-9934-804AD1EC7196}" dt="2019-06-01T13:28:01.122" v="2650" actId="26606"/>
          <ac:spMkLst>
            <pc:docMk/>
            <pc:sldMk cId="2727962221" sldId="256"/>
            <ac:spMk id="3" creationId="{9E929D77-41A3-9744-BFF1-E87142C0C4C0}"/>
          </ac:spMkLst>
        </pc:spChg>
        <pc:spChg chg="add del mod">
          <ac:chgData name="Joshua Higginbotham" userId="68998709-b176-4ec0-a971-0a8f6980c801" providerId="ADAL" clId="{610A331D-7679-C84D-9934-804AD1EC7196}" dt="2019-06-01T03:51:29.974" v="225"/>
          <ac:spMkLst>
            <pc:docMk/>
            <pc:sldMk cId="2727962221" sldId="256"/>
            <ac:spMk id="4" creationId="{2796395A-0426-8247-8A67-DA7DC17A3563}"/>
          </ac:spMkLst>
        </pc:spChg>
        <pc:spChg chg="add del">
          <ac:chgData name="Joshua Higginbotham" userId="68998709-b176-4ec0-a971-0a8f6980c801" providerId="ADAL" clId="{610A331D-7679-C84D-9934-804AD1EC7196}" dt="2019-06-01T13:27:51.887" v="2642" actId="26606"/>
          <ac:spMkLst>
            <pc:docMk/>
            <pc:sldMk cId="2727962221" sldId="256"/>
            <ac:spMk id="6" creationId="{E8035907-EB9C-4E11-8A9B-D25B0AD8D749}"/>
          </ac:spMkLst>
        </pc:spChg>
        <pc:spChg chg="del">
          <ac:chgData name="Joshua Higginbotham" userId="68998709-b176-4ec0-a971-0a8f6980c801" providerId="ADAL" clId="{610A331D-7679-C84D-9934-804AD1EC7196}" dt="2019-06-01T03:38:14.207" v="10"/>
          <ac:spMkLst>
            <pc:docMk/>
            <pc:sldMk cId="2727962221" sldId="256"/>
            <ac:spMk id="8" creationId="{F81819F9-8CAC-4A6C-8F06-0482027F9736}"/>
          </ac:spMkLst>
        </pc:spChg>
        <pc:spChg chg="del">
          <ac:chgData name="Joshua Higginbotham" userId="68998709-b176-4ec0-a971-0a8f6980c801" providerId="ADAL" clId="{610A331D-7679-C84D-9934-804AD1EC7196}" dt="2019-06-01T03:38:14.207" v="10"/>
          <ac:spMkLst>
            <pc:docMk/>
            <pc:sldMk cId="2727962221" sldId="256"/>
            <ac:spMk id="10" creationId="{4A98CC08-AEC2-4E8F-8F52-0F5C6372DB4F}"/>
          </ac:spMkLst>
        </pc:spChg>
        <pc:spChg chg="add del">
          <ac:chgData name="Joshua Higginbotham" userId="68998709-b176-4ec0-a971-0a8f6980c801" providerId="ADAL" clId="{610A331D-7679-C84D-9934-804AD1EC7196}" dt="2019-06-01T13:27:51.887" v="2642" actId="26606"/>
          <ac:spMkLst>
            <pc:docMk/>
            <pc:sldMk cId="2727962221" sldId="256"/>
            <ac:spMk id="14" creationId="{D9C69FA7-0958-4ED9-A0DF-E87A0C137BF5}"/>
          </ac:spMkLst>
        </pc:spChg>
        <pc:spChg chg="add del">
          <ac:chgData name="Joshua Higginbotham" userId="68998709-b176-4ec0-a971-0a8f6980c801" providerId="ADAL" clId="{610A331D-7679-C84D-9934-804AD1EC7196}" dt="2019-06-01T13:27:52.706" v="2644" actId="26606"/>
          <ac:spMkLst>
            <pc:docMk/>
            <pc:sldMk cId="2727962221" sldId="256"/>
            <ac:spMk id="16" creationId="{E8035907-EB9C-4E11-8A9B-D25B0AD8D749}"/>
          </ac:spMkLst>
        </pc:spChg>
        <pc:spChg chg="add del">
          <ac:chgData name="Joshua Higginbotham" userId="68998709-b176-4ec0-a971-0a8f6980c801" providerId="ADAL" clId="{610A331D-7679-C84D-9934-804AD1EC7196}" dt="2019-06-01T13:27:52.706" v="2644" actId="26606"/>
          <ac:spMkLst>
            <pc:docMk/>
            <pc:sldMk cId="2727962221" sldId="256"/>
            <ac:spMk id="17" creationId="{D9C69FA7-0958-4ED9-A0DF-E87A0C137BF5}"/>
          </ac:spMkLst>
        </pc:spChg>
        <pc:spChg chg="add del">
          <ac:chgData name="Joshua Higginbotham" userId="68998709-b176-4ec0-a971-0a8f6980c801" providerId="ADAL" clId="{610A331D-7679-C84D-9934-804AD1EC7196}" dt="2019-06-01T13:27:54.374" v="2646" actId="26606"/>
          <ac:spMkLst>
            <pc:docMk/>
            <pc:sldMk cId="2727962221" sldId="256"/>
            <ac:spMk id="21" creationId="{E8035907-EB9C-4E11-8A9B-D25B0AD8D749}"/>
          </ac:spMkLst>
        </pc:spChg>
        <pc:spChg chg="add del">
          <ac:chgData name="Joshua Higginbotham" userId="68998709-b176-4ec0-a971-0a8f6980c801" providerId="ADAL" clId="{610A331D-7679-C84D-9934-804AD1EC7196}" dt="2019-06-01T13:27:54.374" v="2646" actId="26606"/>
          <ac:spMkLst>
            <pc:docMk/>
            <pc:sldMk cId="2727962221" sldId="256"/>
            <ac:spMk id="24" creationId="{D9C69FA7-0958-4ED9-A0DF-E87A0C137BF5}"/>
          </ac:spMkLst>
        </pc:spChg>
        <pc:spChg chg="add del">
          <ac:chgData name="Joshua Higginbotham" userId="68998709-b176-4ec0-a971-0a8f6980c801" providerId="ADAL" clId="{610A331D-7679-C84D-9934-804AD1EC7196}" dt="2019-06-01T13:27:56.026" v="2648" actId="26606"/>
          <ac:spMkLst>
            <pc:docMk/>
            <pc:sldMk cId="2727962221" sldId="256"/>
            <ac:spMk id="27" creationId="{68C84B8E-16E8-4E54-B4AC-84CE51595508}"/>
          </ac:spMkLst>
        </pc:spChg>
        <pc:spChg chg="add del">
          <ac:chgData name="Joshua Higginbotham" userId="68998709-b176-4ec0-a971-0a8f6980c801" providerId="ADAL" clId="{610A331D-7679-C84D-9934-804AD1EC7196}" dt="2019-06-01T13:27:56.026" v="2648" actId="26606"/>
          <ac:spMkLst>
            <pc:docMk/>
            <pc:sldMk cId="2727962221" sldId="256"/>
            <ac:spMk id="28" creationId="{ECE9EEEA-5DB7-4DC7-AF9F-74D1C19B7E2E}"/>
          </ac:spMkLst>
        </pc:spChg>
        <pc:spChg chg="add del">
          <ac:chgData name="Joshua Higginbotham" userId="68998709-b176-4ec0-a971-0a8f6980c801" providerId="ADAL" clId="{610A331D-7679-C84D-9934-804AD1EC7196}" dt="2019-06-01T13:27:56.026" v="2648" actId="26606"/>
          <ac:spMkLst>
            <pc:docMk/>
            <pc:sldMk cId="2727962221" sldId="256"/>
            <ac:spMk id="29" creationId="{DF199147-B958-49C0-9BE2-65BDD892F2BB}"/>
          </ac:spMkLst>
        </pc:spChg>
        <pc:spChg chg="add del">
          <ac:chgData name="Joshua Higginbotham" userId="68998709-b176-4ec0-a971-0a8f6980c801" providerId="ADAL" clId="{610A331D-7679-C84D-9934-804AD1EC7196}" dt="2019-06-01T13:27:56.026" v="2648" actId="26606"/>
          <ac:spMkLst>
            <pc:docMk/>
            <pc:sldMk cId="2727962221" sldId="256"/>
            <ac:spMk id="30" creationId="{EF70505D-EC2C-4D1A-86DE-2583778074ED}"/>
          </ac:spMkLst>
        </pc:spChg>
        <pc:spChg chg="add del">
          <ac:chgData name="Joshua Higginbotham" userId="68998709-b176-4ec0-a971-0a8f6980c801" providerId="ADAL" clId="{610A331D-7679-C84D-9934-804AD1EC7196}" dt="2019-06-01T13:28:01.122" v="2650" actId="26606"/>
          <ac:spMkLst>
            <pc:docMk/>
            <pc:sldMk cId="2727962221" sldId="256"/>
            <ac:spMk id="35" creationId="{C3D25154-9EF7-4C33-9AAC-7B3BE089FE0A}"/>
          </ac:spMkLst>
        </pc:spChg>
        <pc:spChg chg="add del">
          <ac:chgData name="Joshua Higginbotham" userId="68998709-b176-4ec0-a971-0a8f6980c801" providerId="ADAL" clId="{610A331D-7679-C84D-9934-804AD1EC7196}" dt="2019-06-01T13:28:01.122" v="2650" actId="26606"/>
          <ac:spMkLst>
            <pc:docMk/>
            <pc:sldMk cId="2727962221" sldId="256"/>
            <ac:spMk id="36" creationId="{1604E8C0-C927-4C06-A96A-BF3323BA76D2}"/>
          </ac:spMkLst>
        </pc:spChg>
        <pc:spChg chg="del">
          <ac:chgData name="Joshua Higginbotham" userId="68998709-b176-4ec0-a971-0a8f6980c801" providerId="ADAL" clId="{610A331D-7679-C84D-9934-804AD1EC7196}" dt="2019-06-01T03:38:14.207" v="10"/>
          <ac:spMkLst>
            <pc:docMk/>
            <pc:sldMk cId="2727962221" sldId="256"/>
            <ac:spMk id="40" creationId="{1310EFE2-B91D-47E7-B117-C2A802800A7C}"/>
          </ac:spMkLst>
        </pc:spChg>
        <pc:grpChg chg="add del">
          <ac:chgData name="Joshua Higginbotham" userId="68998709-b176-4ec0-a971-0a8f6980c801" providerId="ADAL" clId="{610A331D-7679-C84D-9934-804AD1EC7196}" dt="2019-06-01T13:27:51.887" v="2642" actId="26606"/>
          <ac:grpSpMkLst>
            <pc:docMk/>
            <pc:sldMk cId="2727962221" sldId="256"/>
            <ac:grpSpMk id="7" creationId="{B4CFDD4A-4FA1-4CD9-90D5-E253C2040BA3}"/>
          </ac:grpSpMkLst>
        </pc:grpChg>
        <pc:grpChg chg="del">
          <ac:chgData name="Joshua Higginbotham" userId="68998709-b176-4ec0-a971-0a8f6980c801" providerId="ADAL" clId="{610A331D-7679-C84D-9934-804AD1EC7196}" dt="2019-06-01T03:38:14.207" v="10"/>
          <ac:grpSpMkLst>
            <pc:docMk/>
            <pc:sldMk cId="2727962221" sldId="256"/>
            <ac:grpSpMk id="12" creationId="{5D1545E6-EB3C-4478-A661-A2CA963F129C}"/>
          </ac:grpSpMkLst>
        </pc:grpChg>
        <pc:grpChg chg="add del">
          <ac:chgData name="Joshua Higginbotham" userId="68998709-b176-4ec0-a971-0a8f6980c801" providerId="ADAL" clId="{610A331D-7679-C84D-9934-804AD1EC7196}" dt="2019-06-01T13:27:52.706" v="2644" actId="26606"/>
          <ac:grpSpMkLst>
            <pc:docMk/>
            <pc:sldMk cId="2727962221" sldId="256"/>
            <ac:grpSpMk id="18" creationId="{FDB0A998-A5C6-45CB-ACF3-1CF6399202AB}"/>
          </ac:grpSpMkLst>
        </pc:grpChg>
        <pc:grpChg chg="add del">
          <ac:chgData name="Joshua Higginbotham" userId="68998709-b176-4ec0-a971-0a8f6980c801" providerId="ADAL" clId="{610A331D-7679-C84D-9934-804AD1EC7196}" dt="2019-06-01T13:27:54.374" v="2646" actId="26606"/>
          <ac:grpSpMkLst>
            <pc:docMk/>
            <pc:sldMk cId="2727962221" sldId="256"/>
            <ac:grpSpMk id="22" creationId="{B4CFDD4A-4FA1-4CD9-90D5-E253C2040BA3}"/>
          </ac:grpSpMkLst>
        </pc:grpChg>
        <pc:grpChg chg="del">
          <ac:chgData name="Joshua Higginbotham" userId="68998709-b176-4ec0-a971-0a8f6980c801" providerId="ADAL" clId="{610A331D-7679-C84D-9934-804AD1EC7196}" dt="2019-06-01T03:38:14.207" v="10"/>
          <ac:grpSpMkLst>
            <pc:docMk/>
            <pc:sldMk cId="2727962221" sldId="256"/>
            <ac:grpSpMk id="26" creationId="{40A75861-F6C5-44A9-B161-B03701CBDE0C}"/>
          </ac:grpSpMkLst>
        </pc:grpChg>
        <pc:grpChg chg="add del">
          <ac:chgData name="Joshua Higginbotham" userId="68998709-b176-4ec0-a971-0a8f6980c801" providerId="ADAL" clId="{610A331D-7679-C84D-9934-804AD1EC7196}" dt="2019-06-01T13:27:56.026" v="2648" actId="26606"/>
          <ac:grpSpMkLst>
            <pc:docMk/>
            <pc:sldMk cId="2727962221" sldId="256"/>
            <ac:grpSpMk id="31" creationId="{2DF20BDF-18D7-4E94-9BA1-9CEB40470CB6}"/>
          </ac:grpSpMkLst>
        </pc:grpChg>
        <pc:grpChg chg="add del">
          <ac:chgData name="Joshua Higginbotham" userId="68998709-b176-4ec0-a971-0a8f6980c801" providerId="ADAL" clId="{610A331D-7679-C84D-9934-804AD1EC7196}" dt="2019-06-01T13:28:01.122" v="2650" actId="26606"/>
          <ac:grpSpMkLst>
            <pc:docMk/>
            <pc:sldMk cId="2727962221" sldId="256"/>
            <ac:grpSpMk id="37" creationId="{9DCECFD5-4C30-4892-9FF0-540E17955A55}"/>
          </ac:grpSpMkLst>
        </pc:grpChg>
        <pc:picChg chg="add del mod">
          <ac:chgData name="Joshua Higginbotham" userId="68998709-b176-4ec0-a971-0a8f6980c801" providerId="ADAL" clId="{610A331D-7679-C84D-9934-804AD1EC7196}" dt="2019-06-01T12:56:44.770" v="1495" actId="478"/>
          <ac:picMkLst>
            <pc:docMk/>
            <pc:sldMk cId="2727962221" sldId="256"/>
            <ac:picMk id="5" creationId="{DB9F347B-5450-A84F-BAB8-360A8A1A0CAB}"/>
          </ac:picMkLst>
        </pc:picChg>
      </pc:sldChg>
      <pc:sldChg chg="delSp modSp delDesignElem">
        <pc:chgData name="Joshua Higginbotham" userId="68998709-b176-4ec0-a971-0a8f6980c801" providerId="ADAL" clId="{610A331D-7679-C84D-9934-804AD1EC7196}" dt="2019-06-01T12:57:04.895" v="1547" actId="20577"/>
        <pc:sldMkLst>
          <pc:docMk/>
          <pc:sldMk cId="3216334005" sldId="257"/>
        </pc:sldMkLst>
        <pc:spChg chg="mod">
          <ac:chgData name="Joshua Higginbotham" userId="68998709-b176-4ec0-a971-0a8f6980c801" providerId="ADAL" clId="{610A331D-7679-C84D-9934-804AD1EC7196}" dt="2019-06-01T12:57:04.895" v="1547" actId="20577"/>
          <ac:spMkLst>
            <pc:docMk/>
            <pc:sldMk cId="3216334005" sldId="257"/>
            <ac:spMk id="3" creationId="{D9E1511F-69F6-5F42-9640-C6799448C32E}"/>
          </ac:spMkLst>
        </pc:spChg>
        <pc:spChg chg="del">
          <ac:chgData name="Joshua Higginbotham" userId="68998709-b176-4ec0-a971-0a8f6980c801" providerId="ADAL" clId="{610A331D-7679-C84D-9934-804AD1EC7196}" dt="2019-06-01T03:38:14.207" v="10"/>
          <ac:spMkLst>
            <pc:docMk/>
            <pc:sldMk cId="3216334005" sldId="257"/>
            <ac:spMk id="8" creationId="{0A46F010-D160-4609-8979-FFD8C1EA6C43}"/>
          </ac:spMkLst>
        </pc:spChg>
        <pc:spChg chg="del">
          <ac:chgData name="Joshua Higginbotham" userId="68998709-b176-4ec0-a971-0a8f6980c801" providerId="ADAL" clId="{610A331D-7679-C84D-9934-804AD1EC7196}" dt="2019-06-01T03:38:14.207" v="10"/>
          <ac:spMkLst>
            <pc:docMk/>
            <pc:sldMk cId="3216334005" sldId="257"/>
            <ac:spMk id="10" creationId="{81B8C4F6-C3AC-4C94-8EC7-E4F7B7E9CDB6}"/>
          </ac:spMkLst>
        </pc:spChg>
        <pc:spChg chg="del">
          <ac:chgData name="Joshua Higginbotham" userId="68998709-b176-4ec0-a971-0a8f6980c801" providerId="ADAL" clId="{610A331D-7679-C84D-9934-804AD1EC7196}" dt="2019-06-01T03:38:14.207" v="10"/>
          <ac:spMkLst>
            <pc:docMk/>
            <pc:sldMk cId="3216334005" sldId="257"/>
            <ac:spMk id="40" creationId="{91328346-8BAD-4616-B50B-5CFDA5648D6A}"/>
          </ac:spMkLst>
        </pc:spChg>
        <pc:grpChg chg="del">
          <ac:chgData name="Joshua Higginbotham" userId="68998709-b176-4ec0-a971-0a8f6980c801" providerId="ADAL" clId="{610A331D-7679-C84D-9934-804AD1EC7196}" dt="2019-06-01T03:38:14.207" v="10"/>
          <ac:grpSpMkLst>
            <pc:docMk/>
            <pc:sldMk cId="3216334005" sldId="257"/>
            <ac:grpSpMk id="12" creationId="{0B789310-9859-4942-98C8-3D2F12AAAE73}"/>
          </ac:grpSpMkLst>
        </pc:grpChg>
        <pc:grpChg chg="del">
          <ac:chgData name="Joshua Higginbotham" userId="68998709-b176-4ec0-a971-0a8f6980c801" providerId="ADAL" clId="{610A331D-7679-C84D-9934-804AD1EC7196}" dt="2019-06-01T03:38:14.207" v="10"/>
          <ac:grpSpMkLst>
            <pc:docMk/>
            <pc:sldMk cId="3216334005" sldId="257"/>
            <ac:grpSpMk id="26" creationId="{6F1CEC7A-E419-4950-AA57-B00546C29CAF}"/>
          </ac:grpSpMkLst>
        </pc:grpChg>
      </pc:sldChg>
      <pc:sldChg chg="delSp delDesignElem">
        <pc:chgData name="Joshua Higginbotham" userId="68998709-b176-4ec0-a971-0a8f6980c801" providerId="ADAL" clId="{610A331D-7679-C84D-9934-804AD1EC7196}" dt="2019-06-01T03:38:14.207" v="10"/>
        <pc:sldMkLst>
          <pc:docMk/>
          <pc:sldMk cId="3516327551" sldId="258"/>
        </pc:sldMkLst>
        <pc:spChg chg="del">
          <ac:chgData name="Joshua Higginbotham" userId="68998709-b176-4ec0-a971-0a8f6980c801" providerId="ADAL" clId="{610A331D-7679-C84D-9934-804AD1EC7196}" dt="2019-06-01T03:38:14.207" v="10"/>
          <ac:spMkLst>
            <pc:docMk/>
            <pc:sldMk cId="3516327551" sldId="258"/>
            <ac:spMk id="8" creationId="{0A46F010-D160-4609-8979-FFD8C1EA6C43}"/>
          </ac:spMkLst>
        </pc:spChg>
        <pc:spChg chg="del">
          <ac:chgData name="Joshua Higginbotham" userId="68998709-b176-4ec0-a971-0a8f6980c801" providerId="ADAL" clId="{610A331D-7679-C84D-9934-804AD1EC7196}" dt="2019-06-01T03:38:14.207" v="10"/>
          <ac:spMkLst>
            <pc:docMk/>
            <pc:sldMk cId="3516327551" sldId="258"/>
            <ac:spMk id="10" creationId="{81B8C4F6-C3AC-4C94-8EC7-E4F7B7E9CDB6}"/>
          </ac:spMkLst>
        </pc:spChg>
        <pc:spChg chg="del">
          <ac:chgData name="Joshua Higginbotham" userId="68998709-b176-4ec0-a971-0a8f6980c801" providerId="ADAL" clId="{610A331D-7679-C84D-9934-804AD1EC7196}" dt="2019-06-01T03:38:14.207" v="10"/>
          <ac:spMkLst>
            <pc:docMk/>
            <pc:sldMk cId="3516327551" sldId="258"/>
            <ac:spMk id="40" creationId="{91328346-8BAD-4616-B50B-5CFDA5648D6A}"/>
          </ac:spMkLst>
        </pc:spChg>
        <pc:grpChg chg="del">
          <ac:chgData name="Joshua Higginbotham" userId="68998709-b176-4ec0-a971-0a8f6980c801" providerId="ADAL" clId="{610A331D-7679-C84D-9934-804AD1EC7196}" dt="2019-06-01T03:38:14.207" v="10"/>
          <ac:grpSpMkLst>
            <pc:docMk/>
            <pc:sldMk cId="3516327551" sldId="258"/>
            <ac:grpSpMk id="12" creationId="{0B789310-9859-4942-98C8-3D2F12AAAE73}"/>
          </ac:grpSpMkLst>
        </pc:grpChg>
        <pc:grpChg chg="del">
          <ac:chgData name="Joshua Higginbotham" userId="68998709-b176-4ec0-a971-0a8f6980c801" providerId="ADAL" clId="{610A331D-7679-C84D-9934-804AD1EC7196}" dt="2019-06-01T03:38:14.207" v="10"/>
          <ac:grpSpMkLst>
            <pc:docMk/>
            <pc:sldMk cId="3516327551" sldId="258"/>
            <ac:grpSpMk id="26" creationId="{6F1CEC7A-E419-4950-AA57-B00546C29CAF}"/>
          </ac:grpSpMkLst>
        </pc:grpChg>
      </pc:sldChg>
      <pc:sldChg chg="addSp delSp modSp mod setBg delDesignElem modNotesTx">
        <pc:chgData name="Joshua Higginbotham" userId="68998709-b176-4ec0-a971-0a8f6980c801" providerId="ADAL" clId="{610A331D-7679-C84D-9934-804AD1EC7196}" dt="2019-06-01T03:59:32.716" v="829" actId="20577"/>
        <pc:sldMkLst>
          <pc:docMk/>
          <pc:sldMk cId="1598886619" sldId="260"/>
        </pc:sldMkLst>
        <pc:spChg chg="mod">
          <ac:chgData name="Joshua Higginbotham" userId="68998709-b176-4ec0-a971-0a8f6980c801" providerId="ADAL" clId="{610A331D-7679-C84D-9934-804AD1EC7196}" dt="2019-06-01T03:48:55.817" v="210" actId="26606"/>
          <ac:spMkLst>
            <pc:docMk/>
            <pc:sldMk cId="1598886619" sldId="260"/>
            <ac:spMk id="2" creationId="{E9276D66-3F99-8443-9A99-04EAFBD30CBF}"/>
          </ac:spMkLst>
        </pc:spChg>
        <pc:spChg chg="mod">
          <ac:chgData name="Joshua Higginbotham" userId="68998709-b176-4ec0-a971-0a8f6980c801" providerId="ADAL" clId="{610A331D-7679-C84D-9934-804AD1EC7196}" dt="2019-06-01T03:48:55.817" v="210" actId="26606"/>
          <ac:spMkLst>
            <pc:docMk/>
            <pc:sldMk cId="1598886619" sldId="260"/>
            <ac:spMk id="3" creationId="{A7C49E0B-4797-AF4E-AA66-CFBEE4A8C65F}"/>
          </ac:spMkLst>
        </pc:spChg>
        <pc:spChg chg="add">
          <ac:chgData name="Joshua Higginbotham" userId="68998709-b176-4ec0-a971-0a8f6980c801" providerId="ADAL" clId="{610A331D-7679-C84D-9934-804AD1EC7196}" dt="2019-06-01T03:48:55.817" v="210" actId="26606"/>
          <ac:spMkLst>
            <pc:docMk/>
            <pc:sldMk cId="1598886619" sldId="260"/>
            <ac:spMk id="5" creationId="{3C06EAFD-0C69-4B3B-BEA7-E7E11DDF9C43}"/>
          </ac:spMkLst>
        </pc:spChg>
        <pc:spChg chg="add">
          <ac:chgData name="Joshua Higginbotham" userId="68998709-b176-4ec0-a971-0a8f6980c801" providerId="ADAL" clId="{610A331D-7679-C84D-9934-804AD1EC7196}" dt="2019-06-01T03:48:55.817" v="210" actId="26606"/>
          <ac:spMkLst>
            <pc:docMk/>
            <pc:sldMk cId="1598886619" sldId="260"/>
            <ac:spMk id="6" creationId="{A4066C89-42FB-4624-9AFE-3A31B36491B5}"/>
          </ac:spMkLst>
        </pc:spChg>
        <pc:spChg chg="add">
          <ac:chgData name="Joshua Higginbotham" userId="68998709-b176-4ec0-a971-0a8f6980c801" providerId="ADAL" clId="{610A331D-7679-C84D-9934-804AD1EC7196}" dt="2019-06-01T03:48:55.817" v="210" actId="26606"/>
          <ac:spMkLst>
            <pc:docMk/>
            <pc:sldMk cId="1598886619" sldId="260"/>
            <ac:spMk id="7" creationId="{BA218FBC-B2D6-48CA-9289-C4110162EDAD}"/>
          </ac:spMkLst>
        </pc:spChg>
        <pc:spChg chg="del">
          <ac:chgData name="Joshua Higginbotham" userId="68998709-b176-4ec0-a971-0a8f6980c801" providerId="ADAL" clId="{610A331D-7679-C84D-9934-804AD1EC7196}" dt="2019-06-01T03:38:14.207" v="10"/>
          <ac:spMkLst>
            <pc:docMk/>
            <pc:sldMk cId="1598886619" sldId="260"/>
            <ac:spMk id="8" creationId="{19FE08D8-CEA0-461E-870A-02CD15D9B9D2}"/>
          </ac:spMkLst>
        </pc:spChg>
        <pc:spChg chg="del">
          <ac:chgData name="Joshua Higginbotham" userId="68998709-b176-4ec0-a971-0a8f6980c801" providerId="ADAL" clId="{610A331D-7679-C84D-9934-804AD1EC7196}" dt="2019-06-01T03:38:14.207" v="10"/>
          <ac:spMkLst>
            <pc:docMk/>
            <pc:sldMk cId="1598886619" sldId="260"/>
            <ac:spMk id="10" creationId="{2B982904-A46E-41DF-BA98-61E2300C7DCB}"/>
          </ac:spMkLst>
        </pc:spChg>
        <pc:spChg chg="del">
          <ac:chgData name="Joshua Higginbotham" userId="68998709-b176-4ec0-a971-0a8f6980c801" providerId="ADAL" clId="{610A331D-7679-C84D-9934-804AD1EC7196}" dt="2019-06-01T03:38:14.207" v="10"/>
          <ac:spMkLst>
            <pc:docMk/>
            <pc:sldMk cId="1598886619" sldId="260"/>
            <ac:spMk id="12" creationId="{27018161-547E-48F7-A0D9-272C9EA5B379}"/>
          </ac:spMkLst>
        </pc:spChg>
        <pc:spChg chg="add">
          <ac:chgData name="Joshua Higginbotham" userId="68998709-b176-4ec0-a971-0a8f6980c801" providerId="ADAL" clId="{610A331D-7679-C84D-9934-804AD1EC7196}" dt="2019-06-01T03:48:55.817" v="210" actId="26606"/>
          <ac:spMkLst>
            <pc:docMk/>
            <pc:sldMk cId="1598886619" sldId="260"/>
            <ac:spMk id="14" creationId="{2DED9084-49DA-4911-ACB7-5F9E4DEFA039}"/>
          </ac:spMkLst>
        </pc:spChg>
      </pc:sldChg>
      <pc:sldChg chg="modNotesTx">
        <pc:chgData name="Joshua Higginbotham" userId="68998709-b176-4ec0-a971-0a8f6980c801" providerId="ADAL" clId="{610A331D-7679-C84D-9934-804AD1EC7196}" dt="2019-06-01T04:02:00.130" v="1367" actId="20577"/>
        <pc:sldMkLst>
          <pc:docMk/>
          <pc:sldMk cId="2215291306" sldId="261"/>
        </pc:sldMkLst>
      </pc:sldChg>
      <pc:sldChg chg="delSp delDesignElem">
        <pc:chgData name="Joshua Higginbotham" userId="68998709-b176-4ec0-a971-0a8f6980c801" providerId="ADAL" clId="{610A331D-7679-C84D-9934-804AD1EC7196}" dt="2019-06-01T03:38:14.207" v="10"/>
        <pc:sldMkLst>
          <pc:docMk/>
          <pc:sldMk cId="2995232326" sldId="263"/>
        </pc:sldMkLst>
        <pc:spChg chg="del">
          <ac:chgData name="Joshua Higginbotham" userId="68998709-b176-4ec0-a971-0a8f6980c801" providerId="ADAL" clId="{610A331D-7679-C84D-9934-804AD1EC7196}" dt="2019-06-01T03:38:14.207" v="10"/>
          <ac:spMkLst>
            <pc:docMk/>
            <pc:sldMk cId="2995232326" sldId="263"/>
            <ac:spMk id="10" creationId="{175CD74B-9CE8-4F20-A3E4-A22A7F036042}"/>
          </ac:spMkLst>
        </pc:spChg>
        <pc:spChg chg="del">
          <ac:chgData name="Joshua Higginbotham" userId="68998709-b176-4ec0-a971-0a8f6980c801" providerId="ADAL" clId="{610A331D-7679-C84D-9934-804AD1EC7196}" dt="2019-06-01T03:38:14.207" v="10"/>
          <ac:spMkLst>
            <pc:docMk/>
            <pc:sldMk cId="2995232326" sldId="263"/>
            <ac:spMk id="12" creationId="{99C44665-BECF-4482-A00C-E4BE2A87DC7B}"/>
          </ac:spMkLst>
        </pc:spChg>
        <pc:spChg chg="del">
          <ac:chgData name="Joshua Higginbotham" userId="68998709-b176-4ec0-a971-0a8f6980c801" providerId="ADAL" clId="{610A331D-7679-C84D-9934-804AD1EC7196}" dt="2019-06-01T03:38:14.207" v="10"/>
          <ac:spMkLst>
            <pc:docMk/>
            <pc:sldMk cId="2995232326" sldId="263"/>
            <ac:spMk id="14" creationId="{20398C1D-D011-4BA8-AC81-E829677B87FF}"/>
          </ac:spMkLst>
        </pc:spChg>
      </pc:sldChg>
      <pc:sldChg chg="modNotesTx">
        <pc:chgData name="Joshua Higginbotham" userId="68998709-b176-4ec0-a971-0a8f6980c801" providerId="ADAL" clId="{610A331D-7679-C84D-9934-804AD1EC7196}" dt="2019-06-01T04:02:29.407" v="1397" actId="20577"/>
        <pc:sldMkLst>
          <pc:docMk/>
          <pc:sldMk cId="767331238" sldId="265"/>
        </pc:sldMkLst>
      </pc:sldChg>
      <pc:sldChg chg="addSp delSp modSp mod setBg delDesignElem">
        <pc:chgData name="Joshua Higginbotham" userId="68998709-b176-4ec0-a971-0a8f6980c801" providerId="ADAL" clId="{610A331D-7679-C84D-9934-804AD1EC7196}" dt="2019-06-01T13:28:01.482" v="2651" actId="20577"/>
        <pc:sldMkLst>
          <pc:docMk/>
          <pc:sldMk cId="4144144367" sldId="266"/>
        </pc:sldMkLst>
        <pc:spChg chg="mod">
          <ac:chgData name="Joshua Higginbotham" userId="68998709-b176-4ec0-a971-0a8f6980c801" providerId="ADAL" clId="{610A331D-7679-C84D-9934-804AD1EC7196}" dt="2019-06-01T03:49:16.751" v="211" actId="26606"/>
          <ac:spMkLst>
            <pc:docMk/>
            <pc:sldMk cId="4144144367" sldId="266"/>
            <ac:spMk id="2" creationId="{5D3A480B-D303-D24B-94DE-CCAD22A4E241}"/>
          </ac:spMkLst>
        </pc:spChg>
        <pc:spChg chg="mod">
          <ac:chgData name="Joshua Higginbotham" userId="68998709-b176-4ec0-a971-0a8f6980c801" providerId="ADAL" clId="{610A331D-7679-C84D-9934-804AD1EC7196}" dt="2019-06-01T13:28:01.482" v="2651" actId="20577"/>
          <ac:spMkLst>
            <pc:docMk/>
            <pc:sldMk cId="4144144367" sldId="266"/>
            <ac:spMk id="3" creationId="{D621121F-F3CF-DE40-B38C-B2A8D3B29A09}"/>
          </ac:spMkLst>
        </pc:spChg>
        <pc:spChg chg="add">
          <ac:chgData name="Joshua Higginbotham" userId="68998709-b176-4ec0-a971-0a8f6980c801" providerId="ADAL" clId="{610A331D-7679-C84D-9934-804AD1EC7196}" dt="2019-06-01T03:49:16.751" v="211" actId="26606"/>
          <ac:spMkLst>
            <pc:docMk/>
            <pc:sldMk cId="4144144367" sldId="266"/>
            <ac:spMk id="5" creationId="{3C06EAFD-0C69-4B3B-BEA7-E7E11DDF9C43}"/>
          </ac:spMkLst>
        </pc:spChg>
        <pc:spChg chg="add">
          <ac:chgData name="Joshua Higginbotham" userId="68998709-b176-4ec0-a971-0a8f6980c801" providerId="ADAL" clId="{610A331D-7679-C84D-9934-804AD1EC7196}" dt="2019-06-01T03:49:16.751" v="211" actId="26606"/>
          <ac:spMkLst>
            <pc:docMk/>
            <pc:sldMk cId="4144144367" sldId="266"/>
            <ac:spMk id="6" creationId="{A4066C89-42FB-4624-9AFE-3A31B36491B5}"/>
          </ac:spMkLst>
        </pc:spChg>
        <pc:spChg chg="add">
          <ac:chgData name="Joshua Higginbotham" userId="68998709-b176-4ec0-a971-0a8f6980c801" providerId="ADAL" clId="{610A331D-7679-C84D-9934-804AD1EC7196}" dt="2019-06-01T03:49:16.751" v="211" actId="26606"/>
          <ac:spMkLst>
            <pc:docMk/>
            <pc:sldMk cId="4144144367" sldId="266"/>
            <ac:spMk id="7" creationId="{BA218FBC-B2D6-48CA-9289-C4110162EDAD}"/>
          </ac:spMkLst>
        </pc:spChg>
        <pc:spChg chg="del">
          <ac:chgData name="Joshua Higginbotham" userId="68998709-b176-4ec0-a971-0a8f6980c801" providerId="ADAL" clId="{610A331D-7679-C84D-9934-804AD1EC7196}" dt="2019-06-01T03:38:14.207" v="10"/>
          <ac:spMkLst>
            <pc:docMk/>
            <pc:sldMk cId="4144144367" sldId="266"/>
            <ac:spMk id="8" creationId="{19FE08D8-CEA0-461E-870A-02CD15D9B9D2}"/>
          </ac:spMkLst>
        </pc:spChg>
        <pc:spChg chg="del">
          <ac:chgData name="Joshua Higginbotham" userId="68998709-b176-4ec0-a971-0a8f6980c801" providerId="ADAL" clId="{610A331D-7679-C84D-9934-804AD1EC7196}" dt="2019-06-01T03:38:14.207" v="10"/>
          <ac:spMkLst>
            <pc:docMk/>
            <pc:sldMk cId="4144144367" sldId="266"/>
            <ac:spMk id="10" creationId="{2B982904-A46E-41DF-BA98-61E2300C7DCB}"/>
          </ac:spMkLst>
        </pc:spChg>
        <pc:spChg chg="del">
          <ac:chgData name="Joshua Higginbotham" userId="68998709-b176-4ec0-a971-0a8f6980c801" providerId="ADAL" clId="{610A331D-7679-C84D-9934-804AD1EC7196}" dt="2019-06-01T03:38:14.207" v="10"/>
          <ac:spMkLst>
            <pc:docMk/>
            <pc:sldMk cId="4144144367" sldId="266"/>
            <ac:spMk id="12" creationId="{27018161-547E-48F7-A0D9-272C9EA5B379}"/>
          </ac:spMkLst>
        </pc:spChg>
        <pc:spChg chg="add">
          <ac:chgData name="Joshua Higginbotham" userId="68998709-b176-4ec0-a971-0a8f6980c801" providerId="ADAL" clId="{610A331D-7679-C84D-9934-804AD1EC7196}" dt="2019-06-01T03:49:16.751" v="211" actId="26606"/>
          <ac:spMkLst>
            <pc:docMk/>
            <pc:sldMk cId="4144144367" sldId="266"/>
            <ac:spMk id="14" creationId="{2DED9084-49DA-4911-ACB7-5F9E4DEFA039}"/>
          </ac:spMkLst>
        </pc:spChg>
      </pc:sldChg>
      <pc:sldChg chg="delSp modSp delDesignElem">
        <pc:chgData name="Joshua Higginbotham" userId="68998709-b176-4ec0-a971-0a8f6980c801" providerId="ADAL" clId="{610A331D-7679-C84D-9934-804AD1EC7196}" dt="2019-06-01T03:49:47.937" v="215" actId="20577"/>
        <pc:sldMkLst>
          <pc:docMk/>
          <pc:sldMk cId="415669603" sldId="267"/>
        </pc:sldMkLst>
        <pc:spChg chg="mod">
          <ac:chgData name="Joshua Higginbotham" userId="68998709-b176-4ec0-a971-0a8f6980c801" providerId="ADAL" clId="{610A331D-7679-C84D-9934-804AD1EC7196}" dt="2019-06-01T03:49:47.937" v="215" actId="20577"/>
          <ac:spMkLst>
            <pc:docMk/>
            <pc:sldMk cId="415669603" sldId="267"/>
            <ac:spMk id="5" creationId="{601E663F-85DE-B94F-8352-3360959172F6}"/>
          </ac:spMkLst>
        </pc:spChg>
        <pc:spChg chg="del">
          <ac:chgData name="Joshua Higginbotham" userId="68998709-b176-4ec0-a971-0a8f6980c801" providerId="ADAL" clId="{610A331D-7679-C84D-9934-804AD1EC7196}" dt="2019-06-01T03:38:14.207" v="10"/>
          <ac:spMkLst>
            <pc:docMk/>
            <pc:sldMk cId="415669603" sldId="267"/>
            <ac:spMk id="10" creationId="{3F4C104D-5F30-4811-9376-566B26E4719A}"/>
          </ac:spMkLst>
        </pc:spChg>
        <pc:spChg chg="del">
          <ac:chgData name="Joshua Higginbotham" userId="68998709-b176-4ec0-a971-0a8f6980c801" providerId="ADAL" clId="{610A331D-7679-C84D-9934-804AD1EC7196}" dt="2019-06-01T03:38:14.207" v="10"/>
          <ac:spMkLst>
            <pc:docMk/>
            <pc:sldMk cId="415669603" sldId="267"/>
            <ac:spMk id="12" creationId="{0815E34B-5D02-4E01-A936-E8E1C0AB6F12}"/>
          </ac:spMkLst>
        </pc:spChg>
        <pc:spChg chg="del">
          <ac:chgData name="Joshua Higginbotham" userId="68998709-b176-4ec0-a971-0a8f6980c801" providerId="ADAL" clId="{610A331D-7679-C84D-9934-804AD1EC7196}" dt="2019-06-01T03:38:14.207" v="10"/>
          <ac:spMkLst>
            <pc:docMk/>
            <pc:sldMk cId="415669603" sldId="267"/>
            <ac:spMk id="14" creationId="{7DE3414B-B032-4710-A468-D3285E38C5FF}"/>
          </ac:spMkLst>
        </pc:spChg>
      </pc:sldChg>
      <pc:sldChg chg="addSp delSp modSp mod setBg delDesignElem">
        <pc:chgData name="Joshua Higginbotham" userId="68998709-b176-4ec0-a971-0a8f6980c801" providerId="ADAL" clId="{610A331D-7679-C84D-9934-804AD1EC7196}" dt="2019-06-01T03:50:01.971" v="217" actId="26606"/>
        <pc:sldMkLst>
          <pc:docMk/>
          <pc:sldMk cId="449952174" sldId="268"/>
        </pc:sldMkLst>
        <pc:spChg chg="mod">
          <ac:chgData name="Joshua Higginbotham" userId="68998709-b176-4ec0-a971-0a8f6980c801" providerId="ADAL" clId="{610A331D-7679-C84D-9934-804AD1EC7196}" dt="2019-06-01T03:50:01.971" v="217" actId="26606"/>
          <ac:spMkLst>
            <pc:docMk/>
            <pc:sldMk cId="449952174" sldId="268"/>
            <ac:spMk id="2" creationId="{09E614D8-FE7B-224C-92B6-D9BF7EA2EA66}"/>
          </ac:spMkLst>
        </pc:spChg>
        <pc:spChg chg="mod">
          <ac:chgData name="Joshua Higginbotham" userId="68998709-b176-4ec0-a971-0a8f6980c801" providerId="ADAL" clId="{610A331D-7679-C84D-9934-804AD1EC7196}" dt="2019-06-01T03:50:01.971" v="217" actId="26606"/>
          <ac:spMkLst>
            <pc:docMk/>
            <pc:sldMk cId="449952174" sldId="268"/>
            <ac:spMk id="3" creationId="{7E1B2D1A-4AF5-B44A-8F91-1EE12EC649AA}"/>
          </ac:spMkLst>
        </pc:spChg>
        <pc:spChg chg="add">
          <ac:chgData name="Joshua Higginbotham" userId="68998709-b176-4ec0-a971-0a8f6980c801" providerId="ADAL" clId="{610A331D-7679-C84D-9934-804AD1EC7196}" dt="2019-06-01T03:50:01.971" v="217" actId="26606"/>
          <ac:spMkLst>
            <pc:docMk/>
            <pc:sldMk cId="449952174" sldId="268"/>
            <ac:spMk id="5" creationId="{3C06EAFD-0C69-4B3B-BEA7-E7E11DDF9C43}"/>
          </ac:spMkLst>
        </pc:spChg>
        <pc:spChg chg="add">
          <ac:chgData name="Joshua Higginbotham" userId="68998709-b176-4ec0-a971-0a8f6980c801" providerId="ADAL" clId="{610A331D-7679-C84D-9934-804AD1EC7196}" dt="2019-06-01T03:50:01.971" v="217" actId="26606"/>
          <ac:spMkLst>
            <pc:docMk/>
            <pc:sldMk cId="449952174" sldId="268"/>
            <ac:spMk id="6" creationId="{A4066C89-42FB-4624-9AFE-3A31B36491B5}"/>
          </ac:spMkLst>
        </pc:spChg>
        <pc:spChg chg="del">
          <ac:chgData name="Joshua Higginbotham" userId="68998709-b176-4ec0-a971-0a8f6980c801" providerId="ADAL" clId="{610A331D-7679-C84D-9934-804AD1EC7196}" dt="2019-06-01T03:38:14.207" v="10"/>
          <ac:spMkLst>
            <pc:docMk/>
            <pc:sldMk cId="449952174" sldId="268"/>
            <ac:spMk id="8" creationId="{83030214-227F-42DB-9282-BBA6AF8D94A8}"/>
          </ac:spMkLst>
        </pc:spChg>
        <pc:spChg chg="del">
          <ac:chgData name="Joshua Higginbotham" userId="68998709-b176-4ec0-a971-0a8f6980c801" providerId="ADAL" clId="{610A331D-7679-C84D-9934-804AD1EC7196}" dt="2019-06-01T03:38:14.207" v="10"/>
          <ac:spMkLst>
            <pc:docMk/>
            <pc:sldMk cId="449952174" sldId="268"/>
            <ac:spMk id="10" creationId="{0D7A9289-BAD1-4A78-979F-A655C886DBF5}"/>
          </ac:spMkLst>
        </pc:spChg>
        <pc:spChg chg="add">
          <ac:chgData name="Joshua Higginbotham" userId="68998709-b176-4ec0-a971-0a8f6980c801" providerId="ADAL" clId="{610A331D-7679-C84D-9934-804AD1EC7196}" dt="2019-06-01T03:50:01.971" v="217" actId="26606"/>
          <ac:spMkLst>
            <pc:docMk/>
            <pc:sldMk cId="449952174" sldId="268"/>
            <ac:spMk id="12" creationId="{BA218FBC-B2D6-48CA-9289-C4110162EDAD}"/>
          </ac:spMkLst>
        </pc:spChg>
        <pc:spChg chg="add">
          <ac:chgData name="Joshua Higginbotham" userId="68998709-b176-4ec0-a971-0a8f6980c801" providerId="ADAL" clId="{610A331D-7679-C84D-9934-804AD1EC7196}" dt="2019-06-01T03:50:01.971" v="217" actId="26606"/>
          <ac:spMkLst>
            <pc:docMk/>
            <pc:sldMk cId="449952174" sldId="268"/>
            <ac:spMk id="14" creationId="{2DED9084-49DA-4911-ACB7-5F9E4DEFA039}"/>
          </ac:spMkLst>
        </pc:spChg>
      </pc:sldChg>
      <pc:sldChg chg="modNotesTx">
        <pc:chgData name="Joshua Higginbotham" userId="68998709-b176-4ec0-a971-0a8f6980c801" providerId="ADAL" clId="{610A331D-7679-C84D-9934-804AD1EC7196}" dt="2019-06-01T04:01:28.555" v="1232" actId="20577"/>
        <pc:sldMkLst>
          <pc:docMk/>
          <pc:sldMk cId="3313852366" sldId="269"/>
        </pc:sldMkLst>
      </pc:sldChg>
      <pc:sldChg chg="delSp delDesignElem">
        <pc:chgData name="Joshua Higginbotham" userId="68998709-b176-4ec0-a971-0a8f6980c801" providerId="ADAL" clId="{610A331D-7679-C84D-9934-804AD1EC7196}" dt="2019-06-01T03:38:14.207" v="10"/>
        <pc:sldMkLst>
          <pc:docMk/>
          <pc:sldMk cId="1459926486" sldId="270"/>
        </pc:sldMkLst>
        <pc:spChg chg="del">
          <ac:chgData name="Joshua Higginbotham" userId="68998709-b176-4ec0-a971-0a8f6980c801" providerId="ADAL" clId="{610A331D-7679-C84D-9934-804AD1EC7196}" dt="2019-06-01T03:38:14.207" v="10"/>
          <ac:spMkLst>
            <pc:docMk/>
            <pc:sldMk cId="1459926486" sldId="270"/>
            <ac:spMk id="10" creationId="{F966DD2F-FBF5-41CE-A3F4-565352D95DC3}"/>
          </ac:spMkLst>
        </pc:spChg>
        <pc:spChg chg="del">
          <ac:chgData name="Joshua Higginbotham" userId="68998709-b176-4ec0-a971-0a8f6980c801" providerId="ADAL" clId="{610A331D-7679-C84D-9934-804AD1EC7196}" dt="2019-06-01T03:38:14.207" v="10"/>
          <ac:spMkLst>
            <pc:docMk/>
            <pc:sldMk cId="1459926486" sldId="270"/>
            <ac:spMk id="12" creationId="{F46FCE2B-F2D2-466E-B0AA-8E341DB4981E}"/>
          </ac:spMkLst>
        </pc:spChg>
        <pc:spChg chg="del">
          <ac:chgData name="Joshua Higginbotham" userId="68998709-b176-4ec0-a971-0a8f6980c801" providerId="ADAL" clId="{610A331D-7679-C84D-9934-804AD1EC7196}" dt="2019-06-01T03:38:14.207" v="10"/>
          <ac:spMkLst>
            <pc:docMk/>
            <pc:sldMk cId="1459926486" sldId="270"/>
            <ac:spMk id="14" creationId="{2BD31C98-199A-4722-A1A5-4393A43E740B}"/>
          </ac:spMkLst>
        </pc:spChg>
      </pc:sldChg>
      <pc:sldChg chg="addSp modSp mod setBg">
        <pc:chgData name="Joshua Higginbotham" userId="68998709-b176-4ec0-a971-0a8f6980c801" providerId="ADAL" clId="{610A331D-7679-C84D-9934-804AD1EC7196}" dt="2019-06-01T03:48:03.665" v="207" actId="26606"/>
        <pc:sldMkLst>
          <pc:docMk/>
          <pc:sldMk cId="3868633959" sldId="271"/>
        </pc:sldMkLst>
        <pc:spChg chg="mod">
          <ac:chgData name="Joshua Higginbotham" userId="68998709-b176-4ec0-a971-0a8f6980c801" providerId="ADAL" clId="{610A331D-7679-C84D-9934-804AD1EC7196}" dt="2019-06-01T03:48:03.665" v="207" actId="26606"/>
          <ac:spMkLst>
            <pc:docMk/>
            <pc:sldMk cId="3868633959" sldId="271"/>
            <ac:spMk id="2" creationId="{2B95EFAB-2B29-D24C-8135-A84C97B13B73}"/>
          </ac:spMkLst>
        </pc:spChg>
        <pc:spChg chg="add">
          <ac:chgData name="Joshua Higginbotham" userId="68998709-b176-4ec0-a971-0a8f6980c801" providerId="ADAL" clId="{610A331D-7679-C84D-9934-804AD1EC7196}" dt="2019-06-01T03:48:03.665" v="207" actId="26606"/>
          <ac:spMkLst>
            <pc:docMk/>
            <pc:sldMk cId="3868633959" sldId="271"/>
            <ac:spMk id="7" creationId="{9A3D0CE2-91FF-49B3-A5D8-181E900D7501}"/>
          </ac:spMkLst>
        </pc:spChg>
        <pc:spChg chg="add">
          <ac:chgData name="Joshua Higginbotham" userId="68998709-b176-4ec0-a971-0a8f6980c801" providerId="ADAL" clId="{610A331D-7679-C84D-9934-804AD1EC7196}" dt="2019-06-01T03:48:03.665" v="207" actId="26606"/>
          <ac:spMkLst>
            <pc:docMk/>
            <pc:sldMk cId="3868633959" sldId="271"/>
            <ac:spMk id="9" creationId="{58AEBD96-C315-4F53-9D9E-0E20E993EBFA}"/>
          </ac:spMkLst>
        </pc:spChg>
        <pc:spChg chg="add">
          <ac:chgData name="Joshua Higginbotham" userId="68998709-b176-4ec0-a971-0a8f6980c801" providerId="ADAL" clId="{610A331D-7679-C84D-9934-804AD1EC7196}" dt="2019-06-01T03:48:03.665" v="207" actId="26606"/>
          <ac:spMkLst>
            <pc:docMk/>
            <pc:sldMk cId="3868633959" sldId="271"/>
            <ac:spMk id="11" creationId="{78916AAA-66F6-4DFA-88ED-7E27CF6B8DAD}"/>
          </ac:spMkLst>
        </pc:spChg>
        <pc:spChg chg="add">
          <ac:chgData name="Joshua Higginbotham" userId="68998709-b176-4ec0-a971-0a8f6980c801" providerId="ADAL" clId="{610A331D-7679-C84D-9934-804AD1EC7196}" dt="2019-06-01T03:48:03.665" v="207" actId="26606"/>
          <ac:spMkLst>
            <pc:docMk/>
            <pc:sldMk cId="3868633959" sldId="271"/>
            <ac:spMk id="17" creationId="{E15AAB4E-1AF6-4A73-9822-087B0F4ED5A8}"/>
          </ac:spMkLst>
        </pc:spChg>
        <pc:spChg chg="add">
          <ac:chgData name="Joshua Higginbotham" userId="68998709-b176-4ec0-a971-0a8f6980c801" providerId="ADAL" clId="{610A331D-7679-C84D-9934-804AD1EC7196}" dt="2019-06-01T03:48:03.665" v="207" actId="26606"/>
          <ac:spMkLst>
            <pc:docMk/>
            <pc:sldMk cId="3868633959" sldId="271"/>
            <ac:spMk id="19" creationId="{3FD794DA-8ACE-4EC4-8EB7-A34B9F6C19EE}"/>
          </ac:spMkLst>
        </pc:spChg>
        <pc:grpChg chg="add">
          <ac:chgData name="Joshua Higginbotham" userId="68998709-b176-4ec0-a971-0a8f6980c801" providerId="ADAL" clId="{610A331D-7679-C84D-9934-804AD1EC7196}" dt="2019-06-01T03:48:03.665" v="207" actId="26606"/>
          <ac:grpSpMkLst>
            <pc:docMk/>
            <pc:sldMk cId="3868633959" sldId="271"/>
            <ac:grpSpMk id="13" creationId="{A137D43F-BAD6-47F1-AA65-AEEA38A2FF30}"/>
          </ac:grpSpMkLst>
        </pc:grpChg>
      </pc:sldChg>
      <pc:sldChg chg="addSp modSp mod setBg">
        <pc:chgData name="Joshua Higginbotham" userId="68998709-b176-4ec0-a971-0a8f6980c801" providerId="ADAL" clId="{610A331D-7679-C84D-9934-804AD1EC7196}" dt="2019-06-01T03:48:11.900" v="208" actId="26606"/>
        <pc:sldMkLst>
          <pc:docMk/>
          <pc:sldMk cId="3787400674" sldId="272"/>
        </pc:sldMkLst>
        <pc:spChg chg="mod">
          <ac:chgData name="Joshua Higginbotham" userId="68998709-b176-4ec0-a971-0a8f6980c801" providerId="ADAL" clId="{610A331D-7679-C84D-9934-804AD1EC7196}" dt="2019-06-01T03:48:11.900" v="208" actId="26606"/>
          <ac:spMkLst>
            <pc:docMk/>
            <pc:sldMk cId="3787400674" sldId="272"/>
            <ac:spMk id="2" creationId="{6583D455-784E-9647-8AFC-D70B9FF84108}"/>
          </ac:spMkLst>
        </pc:spChg>
        <pc:spChg chg="add">
          <ac:chgData name="Joshua Higginbotham" userId="68998709-b176-4ec0-a971-0a8f6980c801" providerId="ADAL" clId="{610A331D-7679-C84D-9934-804AD1EC7196}" dt="2019-06-01T03:48:11.900" v="208" actId="26606"/>
          <ac:spMkLst>
            <pc:docMk/>
            <pc:sldMk cId="3787400674" sldId="272"/>
            <ac:spMk id="7" creationId="{9A3D0CE2-91FF-49B3-A5D8-181E900D7501}"/>
          </ac:spMkLst>
        </pc:spChg>
        <pc:spChg chg="add">
          <ac:chgData name="Joshua Higginbotham" userId="68998709-b176-4ec0-a971-0a8f6980c801" providerId="ADAL" clId="{610A331D-7679-C84D-9934-804AD1EC7196}" dt="2019-06-01T03:48:11.900" v="208" actId="26606"/>
          <ac:spMkLst>
            <pc:docMk/>
            <pc:sldMk cId="3787400674" sldId="272"/>
            <ac:spMk id="9" creationId="{58AEBD96-C315-4F53-9D9E-0E20E993EBFA}"/>
          </ac:spMkLst>
        </pc:spChg>
        <pc:spChg chg="add">
          <ac:chgData name="Joshua Higginbotham" userId="68998709-b176-4ec0-a971-0a8f6980c801" providerId="ADAL" clId="{610A331D-7679-C84D-9934-804AD1EC7196}" dt="2019-06-01T03:48:11.900" v="208" actId="26606"/>
          <ac:spMkLst>
            <pc:docMk/>
            <pc:sldMk cId="3787400674" sldId="272"/>
            <ac:spMk id="11" creationId="{78916AAA-66F6-4DFA-88ED-7E27CF6B8DAD}"/>
          </ac:spMkLst>
        </pc:spChg>
        <pc:spChg chg="add">
          <ac:chgData name="Joshua Higginbotham" userId="68998709-b176-4ec0-a971-0a8f6980c801" providerId="ADAL" clId="{610A331D-7679-C84D-9934-804AD1EC7196}" dt="2019-06-01T03:48:11.900" v="208" actId="26606"/>
          <ac:spMkLst>
            <pc:docMk/>
            <pc:sldMk cId="3787400674" sldId="272"/>
            <ac:spMk id="17" creationId="{E15AAB4E-1AF6-4A73-9822-087B0F4ED5A8}"/>
          </ac:spMkLst>
        </pc:spChg>
        <pc:spChg chg="add">
          <ac:chgData name="Joshua Higginbotham" userId="68998709-b176-4ec0-a971-0a8f6980c801" providerId="ADAL" clId="{610A331D-7679-C84D-9934-804AD1EC7196}" dt="2019-06-01T03:48:11.900" v="208" actId="26606"/>
          <ac:spMkLst>
            <pc:docMk/>
            <pc:sldMk cId="3787400674" sldId="272"/>
            <ac:spMk id="19" creationId="{3FD794DA-8ACE-4EC4-8EB7-A34B9F6C19EE}"/>
          </ac:spMkLst>
        </pc:spChg>
        <pc:grpChg chg="add">
          <ac:chgData name="Joshua Higginbotham" userId="68998709-b176-4ec0-a971-0a8f6980c801" providerId="ADAL" clId="{610A331D-7679-C84D-9934-804AD1EC7196}" dt="2019-06-01T03:48:11.900" v="208" actId="26606"/>
          <ac:grpSpMkLst>
            <pc:docMk/>
            <pc:sldMk cId="3787400674" sldId="272"/>
            <ac:grpSpMk id="13" creationId="{A137D43F-BAD6-47F1-AA65-AEEA38A2FF30}"/>
          </ac:grpSpMkLst>
        </pc:grpChg>
      </pc:sldChg>
      <pc:sldChg chg="addSp delSp modSp mod setBg delDesignElem modNotesTx">
        <pc:chgData name="Joshua Higginbotham" userId="68998709-b176-4ec0-a971-0a8f6980c801" providerId="ADAL" clId="{610A331D-7679-C84D-9934-804AD1EC7196}" dt="2019-06-01T03:58:15.613" v="619" actId="20577"/>
        <pc:sldMkLst>
          <pc:docMk/>
          <pc:sldMk cId="2536328921" sldId="273"/>
        </pc:sldMkLst>
        <pc:spChg chg="mod">
          <ac:chgData name="Joshua Higginbotham" userId="68998709-b176-4ec0-a971-0a8f6980c801" providerId="ADAL" clId="{610A331D-7679-C84D-9934-804AD1EC7196}" dt="2019-06-01T03:38:52.249" v="18" actId="26606"/>
          <ac:spMkLst>
            <pc:docMk/>
            <pc:sldMk cId="2536328921" sldId="273"/>
            <ac:spMk id="2" creationId="{A9FF4156-F570-DE4E-9A02-2FFFFE5F2D8F}"/>
          </ac:spMkLst>
        </pc:spChg>
        <pc:spChg chg="add del">
          <ac:chgData name="Joshua Higginbotham" userId="68998709-b176-4ec0-a971-0a8f6980c801" providerId="ADAL" clId="{610A331D-7679-C84D-9934-804AD1EC7196}" dt="2019-06-01T03:38:52.197" v="17" actId="26606"/>
          <ac:spMkLst>
            <pc:docMk/>
            <pc:sldMk cId="2536328921" sldId="273"/>
            <ac:spMk id="7" creationId="{3FD711E9-7F79-40A9-8D9E-4AE293C154A5}"/>
          </ac:spMkLst>
        </pc:spChg>
        <pc:spChg chg="add">
          <ac:chgData name="Joshua Higginbotham" userId="68998709-b176-4ec0-a971-0a8f6980c801" providerId="ADAL" clId="{610A331D-7679-C84D-9934-804AD1EC7196}" dt="2019-06-01T03:38:52.249" v="18" actId="26606"/>
          <ac:spMkLst>
            <pc:docMk/>
            <pc:sldMk cId="2536328921" sldId="273"/>
            <ac:spMk id="9" creationId="{5118BA95-03E7-41B7-B442-0AF8C0A7FF68}"/>
          </ac:spMkLst>
        </pc:spChg>
        <pc:spChg chg="del">
          <ac:chgData name="Joshua Higginbotham" userId="68998709-b176-4ec0-a971-0a8f6980c801" providerId="ADAL" clId="{610A331D-7679-C84D-9934-804AD1EC7196}" dt="2019-06-01T03:38:14.207" v="10"/>
          <ac:spMkLst>
            <pc:docMk/>
            <pc:sldMk cId="2536328921" sldId="273"/>
            <ac:spMk id="10" creationId="{A3D9AEEE-1CCD-43C0-BA3E-16D60A6E23C0}"/>
          </ac:spMkLst>
        </pc:spChg>
        <pc:spChg chg="add">
          <ac:chgData name="Joshua Higginbotham" userId="68998709-b176-4ec0-a971-0a8f6980c801" providerId="ADAL" clId="{610A331D-7679-C84D-9934-804AD1EC7196}" dt="2019-06-01T03:38:52.249" v="18" actId="26606"/>
          <ac:spMkLst>
            <pc:docMk/>
            <pc:sldMk cId="2536328921" sldId="273"/>
            <ac:spMk id="11" creationId="{059D8741-EAD6-41B1-A882-70D70FC35821}"/>
          </ac:spMkLst>
        </pc:spChg>
        <pc:spChg chg="del">
          <ac:chgData name="Joshua Higginbotham" userId="68998709-b176-4ec0-a971-0a8f6980c801" providerId="ADAL" clId="{610A331D-7679-C84D-9934-804AD1EC7196}" dt="2019-06-01T03:38:14.207" v="10"/>
          <ac:spMkLst>
            <pc:docMk/>
            <pc:sldMk cId="2536328921" sldId="273"/>
            <ac:spMk id="12" creationId="{60F880A6-33D3-4EEC-A780-B73559B9F24C}"/>
          </ac:spMkLst>
        </pc:spChg>
        <pc:spChg chg="del">
          <ac:chgData name="Joshua Higginbotham" userId="68998709-b176-4ec0-a971-0a8f6980c801" providerId="ADAL" clId="{610A331D-7679-C84D-9934-804AD1EC7196}" dt="2019-06-01T03:38:14.207" v="10"/>
          <ac:spMkLst>
            <pc:docMk/>
            <pc:sldMk cId="2536328921" sldId="273"/>
            <ac:spMk id="14" creationId="{2C6246ED-0535-4496-A8F6-1E80CC4EB853}"/>
          </ac:spMkLst>
        </pc:spChg>
        <pc:spChg chg="add">
          <ac:chgData name="Joshua Higginbotham" userId="68998709-b176-4ec0-a971-0a8f6980c801" providerId="ADAL" clId="{610A331D-7679-C84D-9934-804AD1EC7196}" dt="2019-06-01T03:38:52.249" v="18" actId="26606"/>
          <ac:spMkLst>
            <pc:docMk/>
            <pc:sldMk cId="2536328921" sldId="273"/>
            <ac:spMk id="16" creationId="{45444F36-3103-4D11-A25F-C054D4606DA4}"/>
          </ac:spMkLst>
        </pc:spChg>
        <pc:spChg chg="add">
          <ac:chgData name="Joshua Higginbotham" userId="68998709-b176-4ec0-a971-0a8f6980c801" providerId="ADAL" clId="{610A331D-7679-C84D-9934-804AD1EC7196}" dt="2019-06-01T03:38:52.249" v="18" actId="26606"/>
          <ac:spMkLst>
            <pc:docMk/>
            <pc:sldMk cId="2536328921" sldId="273"/>
            <ac:spMk id="18" creationId="{AD9B3EAD-A2B3-42C4-927C-3455E3E69EE6}"/>
          </ac:spMkLst>
        </pc:spChg>
        <pc:graphicFrameChg chg="del mod modGraphic">
          <ac:chgData name="Joshua Higginbotham" userId="68998709-b176-4ec0-a971-0a8f6980c801" providerId="ADAL" clId="{610A331D-7679-C84D-9934-804AD1EC7196}" dt="2019-06-01T03:38:52.249" v="18" actId="26606"/>
          <ac:graphicFrameMkLst>
            <pc:docMk/>
            <pc:sldMk cId="2536328921" sldId="273"/>
            <ac:graphicFrameMk id="5" creationId="{5A23DD62-B80C-4BFF-853C-3B4B6C4AD4C5}"/>
          </ac:graphicFrameMkLst>
        </pc:graphicFrameChg>
        <pc:graphicFrameChg chg="add mod">
          <ac:chgData name="Joshua Higginbotham" userId="68998709-b176-4ec0-a971-0a8f6980c801" providerId="ADAL" clId="{610A331D-7679-C84D-9934-804AD1EC7196}" dt="2019-06-01T03:56:46.816" v="445" actId="20577"/>
          <ac:graphicFrameMkLst>
            <pc:docMk/>
            <pc:sldMk cId="2536328921" sldId="273"/>
            <ac:graphicFrameMk id="13" creationId="{33321AA6-2367-4BC7-96A6-54EA7C766981}"/>
          </ac:graphicFrameMkLst>
        </pc:graphicFrameChg>
      </pc:sldChg>
      <pc:sldChg chg="addSp modSp mod setBg">
        <pc:chgData name="Joshua Higginbotham" userId="68998709-b176-4ec0-a971-0a8f6980c801" providerId="ADAL" clId="{610A331D-7679-C84D-9934-804AD1EC7196}" dt="2019-06-01T03:48:24.506" v="209" actId="26606"/>
        <pc:sldMkLst>
          <pc:docMk/>
          <pc:sldMk cId="1941336636" sldId="274"/>
        </pc:sldMkLst>
        <pc:spChg chg="mod">
          <ac:chgData name="Joshua Higginbotham" userId="68998709-b176-4ec0-a971-0a8f6980c801" providerId="ADAL" clId="{610A331D-7679-C84D-9934-804AD1EC7196}" dt="2019-06-01T03:48:24.506" v="209" actId="26606"/>
          <ac:spMkLst>
            <pc:docMk/>
            <pc:sldMk cId="1941336636" sldId="274"/>
            <ac:spMk id="2" creationId="{C0F22744-D7C0-384A-8994-A995B16E2D59}"/>
          </ac:spMkLst>
        </pc:spChg>
        <pc:spChg chg="add">
          <ac:chgData name="Joshua Higginbotham" userId="68998709-b176-4ec0-a971-0a8f6980c801" providerId="ADAL" clId="{610A331D-7679-C84D-9934-804AD1EC7196}" dt="2019-06-01T03:48:24.506" v="209" actId="26606"/>
          <ac:spMkLst>
            <pc:docMk/>
            <pc:sldMk cId="1941336636" sldId="274"/>
            <ac:spMk id="7" creationId="{9A3D0CE2-91FF-49B3-A5D8-181E900D7501}"/>
          </ac:spMkLst>
        </pc:spChg>
        <pc:spChg chg="add">
          <ac:chgData name="Joshua Higginbotham" userId="68998709-b176-4ec0-a971-0a8f6980c801" providerId="ADAL" clId="{610A331D-7679-C84D-9934-804AD1EC7196}" dt="2019-06-01T03:48:24.506" v="209" actId="26606"/>
          <ac:spMkLst>
            <pc:docMk/>
            <pc:sldMk cId="1941336636" sldId="274"/>
            <ac:spMk id="9" creationId="{58AEBD96-C315-4F53-9D9E-0E20E993EBFA}"/>
          </ac:spMkLst>
        </pc:spChg>
        <pc:spChg chg="add">
          <ac:chgData name="Joshua Higginbotham" userId="68998709-b176-4ec0-a971-0a8f6980c801" providerId="ADAL" clId="{610A331D-7679-C84D-9934-804AD1EC7196}" dt="2019-06-01T03:48:24.506" v="209" actId="26606"/>
          <ac:spMkLst>
            <pc:docMk/>
            <pc:sldMk cId="1941336636" sldId="274"/>
            <ac:spMk id="11" creationId="{78916AAA-66F6-4DFA-88ED-7E27CF6B8DAD}"/>
          </ac:spMkLst>
        </pc:spChg>
        <pc:spChg chg="add">
          <ac:chgData name="Joshua Higginbotham" userId="68998709-b176-4ec0-a971-0a8f6980c801" providerId="ADAL" clId="{610A331D-7679-C84D-9934-804AD1EC7196}" dt="2019-06-01T03:48:24.506" v="209" actId="26606"/>
          <ac:spMkLst>
            <pc:docMk/>
            <pc:sldMk cId="1941336636" sldId="274"/>
            <ac:spMk id="17" creationId="{E15AAB4E-1AF6-4A73-9822-087B0F4ED5A8}"/>
          </ac:spMkLst>
        </pc:spChg>
        <pc:spChg chg="add">
          <ac:chgData name="Joshua Higginbotham" userId="68998709-b176-4ec0-a971-0a8f6980c801" providerId="ADAL" clId="{610A331D-7679-C84D-9934-804AD1EC7196}" dt="2019-06-01T03:48:24.506" v="209" actId="26606"/>
          <ac:spMkLst>
            <pc:docMk/>
            <pc:sldMk cId="1941336636" sldId="274"/>
            <ac:spMk id="19" creationId="{3FD794DA-8ACE-4EC4-8EB7-A34B9F6C19EE}"/>
          </ac:spMkLst>
        </pc:spChg>
        <pc:grpChg chg="add">
          <ac:chgData name="Joshua Higginbotham" userId="68998709-b176-4ec0-a971-0a8f6980c801" providerId="ADAL" clId="{610A331D-7679-C84D-9934-804AD1EC7196}" dt="2019-06-01T03:48:24.506" v="209" actId="26606"/>
          <ac:grpSpMkLst>
            <pc:docMk/>
            <pc:sldMk cId="1941336636" sldId="274"/>
            <ac:grpSpMk id="13" creationId="{A137D43F-BAD6-47F1-AA65-AEEA38A2FF30}"/>
          </ac:grpSpMkLst>
        </pc:grpChg>
      </pc:sldChg>
      <pc:sldChg chg="addSp modSp mod setBg">
        <pc:chgData name="Joshua Higginbotham" userId="68998709-b176-4ec0-a971-0a8f6980c801" providerId="ADAL" clId="{610A331D-7679-C84D-9934-804AD1EC7196}" dt="2019-06-01T03:50:09.603" v="218" actId="26606"/>
        <pc:sldMkLst>
          <pc:docMk/>
          <pc:sldMk cId="3616360999" sldId="275"/>
        </pc:sldMkLst>
        <pc:spChg chg="mod">
          <ac:chgData name="Joshua Higginbotham" userId="68998709-b176-4ec0-a971-0a8f6980c801" providerId="ADAL" clId="{610A331D-7679-C84D-9934-804AD1EC7196}" dt="2019-06-01T03:50:09.603" v="218" actId="26606"/>
          <ac:spMkLst>
            <pc:docMk/>
            <pc:sldMk cId="3616360999" sldId="275"/>
            <ac:spMk id="2" creationId="{D967FDC0-E429-F146-B1BB-AFE5BC840635}"/>
          </ac:spMkLst>
        </pc:spChg>
        <pc:spChg chg="mod">
          <ac:chgData name="Joshua Higginbotham" userId="68998709-b176-4ec0-a971-0a8f6980c801" providerId="ADAL" clId="{610A331D-7679-C84D-9934-804AD1EC7196}" dt="2019-06-01T03:50:09.603" v="218" actId="26606"/>
          <ac:spMkLst>
            <pc:docMk/>
            <pc:sldMk cId="3616360999" sldId="275"/>
            <ac:spMk id="3" creationId="{65234071-8F59-B542-93DB-D6A9B0D463A6}"/>
          </ac:spMkLst>
        </pc:spChg>
        <pc:spChg chg="add">
          <ac:chgData name="Joshua Higginbotham" userId="68998709-b176-4ec0-a971-0a8f6980c801" providerId="ADAL" clId="{610A331D-7679-C84D-9934-804AD1EC7196}" dt="2019-06-01T03:50:09.603" v="218" actId="26606"/>
          <ac:spMkLst>
            <pc:docMk/>
            <pc:sldMk cId="3616360999" sldId="275"/>
            <ac:spMk id="8" creationId="{3C06EAFD-0C69-4B3B-BEA7-E7E11DDF9C43}"/>
          </ac:spMkLst>
        </pc:spChg>
        <pc:spChg chg="add">
          <ac:chgData name="Joshua Higginbotham" userId="68998709-b176-4ec0-a971-0a8f6980c801" providerId="ADAL" clId="{610A331D-7679-C84D-9934-804AD1EC7196}" dt="2019-06-01T03:50:09.603" v="218" actId="26606"/>
          <ac:spMkLst>
            <pc:docMk/>
            <pc:sldMk cId="3616360999" sldId="275"/>
            <ac:spMk id="10" creationId="{A4066C89-42FB-4624-9AFE-3A31B36491B5}"/>
          </ac:spMkLst>
        </pc:spChg>
        <pc:spChg chg="add">
          <ac:chgData name="Joshua Higginbotham" userId="68998709-b176-4ec0-a971-0a8f6980c801" providerId="ADAL" clId="{610A331D-7679-C84D-9934-804AD1EC7196}" dt="2019-06-01T03:50:09.603" v="218" actId="26606"/>
          <ac:spMkLst>
            <pc:docMk/>
            <pc:sldMk cId="3616360999" sldId="275"/>
            <ac:spMk id="12" creationId="{BA218FBC-B2D6-48CA-9289-C4110162EDAD}"/>
          </ac:spMkLst>
        </pc:spChg>
        <pc:spChg chg="add">
          <ac:chgData name="Joshua Higginbotham" userId="68998709-b176-4ec0-a971-0a8f6980c801" providerId="ADAL" clId="{610A331D-7679-C84D-9934-804AD1EC7196}" dt="2019-06-01T03:50:09.603" v="218" actId="26606"/>
          <ac:spMkLst>
            <pc:docMk/>
            <pc:sldMk cId="3616360999" sldId="275"/>
            <ac:spMk id="14" creationId="{2DED9084-49DA-4911-ACB7-5F9E4DEFA039}"/>
          </ac:spMkLst>
        </pc:spChg>
      </pc:sldChg>
      <pc:sldChg chg="addSp modSp mod setBg">
        <pc:chgData name="Joshua Higginbotham" userId="68998709-b176-4ec0-a971-0a8f6980c801" providerId="ADAL" clId="{610A331D-7679-C84D-9934-804AD1EC7196}" dt="2019-06-01T03:50:15.026" v="219" actId="26606"/>
        <pc:sldMkLst>
          <pc:docMk/>
          <pc:sldMk cId="4040349282" sldId="276"/>
        </pc:sldMkLst>
        <pc:spChg chg="mod">
          <ac:chgData name="Joshua Higginbotham" userId="68998709-b176-4ec0-a971-0a8f6980c801" providerId="ADAL" clId="{610A331D-7679-C84D-9934-804AD1EC7196}" dt="2019-06-01T03:50:15.026" v="219" actId="26606"/>
          <ac:spMkLst>
            <pc:docMk/>
            <pc:sldMk cId="4040349282" sldId="276"/>
            <ac:spMk id="2" creationId="{D1F78E36-2A4C-534E-9F5B-F24BA416E0FF}"/>
          </ac:spMkLst>
        </pc:spChg>
        <pc:spChg chg="mod">
          <ac:chgData name="Joshua Higginbotham" userId="68998709-b176-4ec0-a971-0a8f6980c801" providerId="ADAL" clId="{610A331D-7679-C84D-9934-804AD1EC7196}" dt="2019-06-01T03:50:15.026" v="219" actId="26606"/>
          <ac:spMkLst>
            <pc:docMk/>
            <pc:sldMk cId="4040349282" sldId="276"/>
            <ac:spMk id="3" creationId="{32624390-4D9B-2042-8A57-8950ED0C2A65}"/>
          </ac:spMkLst>
        </pc:spChg>
        <pc:spChg chg="add">
          <ac:chgData name="Joshua Higginbotham" userId="68998709-b176-4ec0-a971-0a8f6980c801" providerId="ADAL" clId="{610A331D-7679-C84D-9934-804AD1EC7196}" dt="2019-06-01T03:50:15.026" v="219" actId="26606"/>
          <ac:spMkLst>
            <pc:docMk/>
            <pc:sldMk cId="4040349282" sldId="276"/>
            <ac:spMk id="8" creationId="{3C06EAFD-0C69-4B3B-BEA7-E7E11DDF9C43}"/>
          </ac:spMkLst>
        </pc:spChg>
        <pc:spChg chg="add">
          <ac:chgData name="Joshua Higginbotham" userId="68998709-b176-4ec0-a971-0a8f6980c801" providerId="ADAL" clId="{610A331D-7679-C84D-9934-804AD1EC7196}" dt="2019-06-01T03:50:15.026" v="219" actId="26606"/>
          <ac:spMkLst>
            <pc:docMk/>
            <pc:sldMk cId="4040349282" sldId="276"/>
            <ac:spMk id="10" creationId="{A4066C89-42FB-4624-9AFE-3A31B36491B5}"/>
          </ac:spMkLst>
        </pc:spChg>
        <pc:spChg chg="add">
          <ac:chgData name="Joshua Higginbotham" userId="68998709-b176-4ec0-a971-0a8f6980c801" providerId="ADAL" clId="{610A331D-7679-C84D-9934-804AD1EC7196}" dt="2019-06-01T03:50:15.026" v="219" actId="26606"/>
          <ac:spMkLst>
            <pc:docMk/>
            <pc:sldMk cId="4040349282" sldId="276"/>
            <ac:spMk id="12" creationId="{BA218FBC-B2D6-48CA-9289-C4110162EDAD}"/>
          </ac:spMkLst>
        </pc:spChg>
        <pc:spChg chg="add">
          <ac:chgData name="Joshua Higginbotham" userId="68998709-b176-4ec0-a971-0a8f6980c801" providerId="ADAL" clId="{610A331D-7679-C84D-9934-804AD1EC7196}" dt="2019-06-01T03:50:15.026" v="219" actId="26606"/>
          <ac:spMkLst>
            <pc:docMk/>
            <pc:sldMk cId="4040349282" sldId="276"/>
            <ac:spMk id="14" creationId="{2DED9084-49DA-4911-ACB7-5F9E4DEFA039}"/>
          </ac:spMkLst>
        </pc:spChg>
      </pc:sldChg>
      <pc:sldChg chg="addSp modSp mod setBg">
        <pc:chgData name="Joshua Higginbotham" userId="68998709-b176-4ec0-a971-0a8f6980c801" providerId="ADAL" clId="{610A331D-7679-C84D-9934-804AD1EC7196}" dt="2019-06-01T03:50:21.945" v="220" actId="26606"/>
        <pc:sldMkLst>
          <pc:docMk/>
          <pc:sldMk cId="3101353471" sldId="277"/>
        </pc:sldMkLst>
        <pc:spChg chg="mod">
          <ac:chgData name="Joshua Higginbotham" userId="68998709-b176-4ec0-a971-0a8f6980c801" providerId="ADAL" clId="{610A331D-7679-C84D-9934-804AD1EC7196}" dt="2019-06-01T03:50:21.945" v="220" actId="26606"/>
          <ac:spMkLst>
            <pc:docMk/>
            <pc:sldMk cId="3101353471" sldId="277"/>
            <ac:spMk id="2" creationId="{E7B9034E-8F02-8547-9EB9-87F66A33E1FC}"/>
          </ac:spMkLst>
        </pc:spChg>
        <pc:spChg chg="mod">
          <ac:chgData name="Joshua Higginbotham" userId="68998709-b176-4ec0-a971-0a8f6980c801" providerId="ADAL" clId="{610A331D-7679-C84D-9934-804AD1EC7196}" dt="2019-06-01T03:50:21.945" v="220" actId="26606"/>
          <ac:spMkLst>
            <pc:docMk/>
            <pc:sldMk cId="3101353471" sldId="277"/>
            <ac:spMk id="3" creationId="{85B7DCCD-AF10-364C-8C6E-E135D0D62E7A}"/>
          </ac:spMkLst>
        </pc:spChg>
        <pc:spChg chg="add">
          <ac:chgData name="Joshua Higginbotham" userId="68998709-b176-4ec0-a971-0a8f6980c801" providerId="ADAL" clId="{610A331D-7679-C84D-9934-804AD1EC7196}" dt="2019-06-01T03:50:21.945" v="220" actId="26606"/>
          <ac:spMkLst>
            <pc:docMk/>
            <pc:sldMk cId="3101353471" sldId="277"/>
            <ac:spMk id="8" creationId="{3C06EAFD-0C69-4B3B-BEA7-E7E11DDF9C43}"/>
          </ac:spMkLst>
        </pc:spChg>
        <pc:spChg chg="add">
          <ac:chgData name="Joshua Higginbotham" userId="68998709-b176-4ec0-a971-0a8f6980c801" providerId="ADAL" clId="{610A331D-7679-C84D-9934-804AD1EC7196}" dt="2019-06-01T03:50:21.945" v="220" actId="26606"/>
          <ac:spMkLst>
            <pc:docMk/>
            <pc:sldMk cId="3101353471" sldId="277"/>
            <ac:spMk id="10" creationId="{A4066C89-42FB-4624-9AFE-3A31B36491B5}"/>
          </ac:spMkLst>
        </pc:spChg>
        <pc:spChg chg="add">
          <ac:chgData name="Joshua Higginbotham" userId="68998709-b176-4ec0-a971-0a8f6980c801" providerId="ADAL" clId="{610A331D-7679-C84D-9934-804AD1EC7196}" dt="2019-06-01T03:50:21.945" v="220" actId="26606"/>
          <ac:spMkLst>
            <pc:docMk/>
            <pc:sldMk cId="3101353471" sldId="277"/>
            <ac:spMk id="12" creationId="{BA218FBC-B2D6-48CA-9289-C4110162EDAD}"/>
          </ac:spMkLst>
        </pc:spChg>
        <pc:spChg chg="add">
          <ac:chgData name="Joshua Higginbotham" userId="68998709-b176-4ec0-a971-0a8f6980c801" providerId="ADAL" clId="{610A331D-7679-C84D-9934-804AD1EC7196}" dt="2019-06-01T03:50:21.945" v="220" actId="26606"/>
          <ac:spMkLst>
            <pc:docMk/>
            <pc:sldMk cId="3101353471" sldId="277"/>
            <ac:spMk id="14" creationId="{2DED9084-49DA-4911-ACB7-5F9E4DEFA039}"/>
          </ac:spMkLst>
        </pc:spChg>
      </pc:sldChg>
      <pc:sldChg chg="addSp modSp mod setBg">
        <pc:chgData name="Joshua Higginbotham" userId="68998709-b176-4ec0-a971-0a8f6980c801" providerId="ADAL" clId="{610A331D-7679-C84D-9934-804AD1EC7196}" dt="2019-06-01T03:50:26.962" v="221" actId="26606"/>
        <pc:sldMkLst>
          <pc:docMk/>
          <pc:sldMk cId="705002904" sldId="278"/>
        </pc:sldMkLst>
        <pc:spChg chg="mod">
          <ac:chgData name="Joshua Higginbotham" userId="68998709-b176-4ec0-a971-0a8f6980c801" providerId="ADAL" clId="{610A331D-7679-C84D-9934-804AD1EC7196}" dt="2019-06-01T03:50:26.962" v="221" actId="26606"/>
          <ac:spMkLst>
            <pc:docMk/>
            <pc:sldMk cId="705002904" sldId="278"/>
            <ac:spMk id="2" creationId="{67D439DC-71E5-FF40-88BF-96446E69C9D8}"/>
          </ac:spMkLst>
        </pc:spChg>
        <pc:spChg chg="mod">
          <ac:chgData name="Joshua Higginbotham" userId="68998709-b176-4ec0-a971-0a8f6980c801" providerId="ADAL" clId="{610A331D-7679-C84D-9934-804AD1EC7196}" dt="2019-06-01T03:50:26.962" v="221" actId="26606"/>
          <ac:spMkLst>
            <pc:docMk/>
            <pc:sldMk cId="705002904" sldId="278"/>
            <ac:spMk id="5" creationId="{5EA2A751-CB50-5D4A-870C-6BC9BA40518D}"/>
          </ac:spMkLst>
        </pc:spChg>
        <pc:spChg chg="add">
          <ac:chgData name="Joshua Higginbotham" userId="68998709-b176-4ec0-a971-0a8f6980c801" providerId="ADAL" clId="{610A331D-7679-C84D-9934-804AD1EC7196}" dt="2019-06-01T03:50:26.962" v="221" actId="26606"/>
          <ac:spMkLst>
            <pc:docMk/>
            <pc:sldMk cId="705002904" sldId="278"/>
            <ac:spMk id="10" creationId="{3C06EAFD-0C69-4B3B-BEA7-E7E11DDF9C43}"/>
          </ac:spMkLst>
        </pc:spChg>
        <pc:spChg chg="add">
          <ac:chgData name="Joshua Higginbotham" userId="68998709-b176-4ec0-a971-0a8f6980c801" providerId="ADAL" clId="{610A331D-7679-C84D-9934-804AD1EC7196}" dt="2019-06-01T03:50:26.962" v="221" actId="26606"/>
          <ac:spMkLst>
            <pc:docMk/>
            <pc:sldMk cId="705002904" sldId="278"/>
            <ac:spMk id="12" creationId="{A4066C89-42FB-4624-9AFE-3A31B36491B5}"/>
          </ac:spMkLst>
        </pc:spChg>
        <pc:spChg chg="add">
          <ac:chgData name="Joshua Higginbotham" userId="68998709-b176-4ec0-a971-0a8f6980c801" providerId="ADAL" clId="{610A331D-7679-C84D-9934-804AD1EC7196}" dt="2019-06-01T03:50:26.962" v="221" actId="26606"/>
          <ac:spMkLst>
            <pc:docMk/>
            <pc:sldMk cId="705002904" sldId="278"/>
            <ac:spMk id="14" creationId="{BA218FBC-B2D6-48CA-9289-C4110162EDAD}"/>
          </ac:spMkLst>
        </pc:spChg>
        <pc:spChg chg="add">
          <ac:chgData name="Joshua Higginbotham" userId="68998709-b176-4ec0-a971-0a8f6980c801" providerId="ADAL" clId="{610A331D-7679-C84D-9934-804AD1EC7196}" dt="2019-06-01T03:50:26.962" v="221" actId="26606"/>
          <ac:spMkLst>
            <pc:docMk/>
            <pc:sldMk cId="705002904" sldId="278"/>
            <ac:spMk id="16" creationId="{2DED9084-49DA-4911-ACB7-5F9E4DEFA039}"/>
          </ac:spMkLst>
        </pc:spChg>
      </pc:sldChg>
      <pc:sldChg chg="addSp modSp mod ord setBg">
        <pc:chgData name="Joshua Higginbotham" userId="68998709-b176-4ec0-a971-0a8f6980c801" providerId="ADAL" clId="{610A331D-7679-C84D-9934-804AD1EC7196}" dt="2019-06-01T14:10:46.044" v="2876"/>
        <pc:sldMkLst>
          <pc:docMk/>
          <pc:sldMk cId="3571685877" sldId="279"/>
        </pc:sldMkLst>
        <pc:spChg chg="mod">
          <ac:chgData name="Joshua Higginbotham" userId="68998709-b176-4ec0-a971-0a8f6980c801" providerId="ADAL" clId="{610A331D-7679-C84D-9934-804AD1EC7196}" dt="2019-06-01T03:50:32.580" v="222" actId="26606"/>
          <ac:spMkLst>
            <pc:docMk/>
            <pc:sldMk cId="3571685877" sldId="279"/>
            <ac:spMk id="2" creationId="{9DECB884-F4C2-4980-8DDC-7BE2416BCF9D}"/>
          </ac:spMkLst>
        </pc:spChg>
        <pc:spChg chg="mod">
          <ac:chgData name="Joshua Higginbotham" userId="68998709-b176-4ec0-a971-0a8f6980c801" providerId="ADAL" clId="{610A331D-7679-C84D-9934-804AD1EC7196}" dt="2019-06-01T03:50:32.580" v="222" actId="26606"/>
          <ac:spMkLst>
            <pc:docMk/>
            <pc:sldMk cId="3571685877" sldId="279"/>
            <ac:spMk id="3" creationId="{E5D73212-FCB1-4832-88A1-93AA3291933E}"/>
          </ac:spMkLst>
        </pc:spChg>
        <pc:spChg chg="add">
          <ac:chgData name="Joshua Higginbotham" userId="68998709-b176-4ec0-a971-0a8f6980c801" providerId="ADAL" clId="{610A331D-7679-C84D-9934-804AD1EC7196}" dt="2019-06-01T03:50:32.580" v="222" actId="26606"/>
          <ac:spMkLst>
            <pc:docMk/>
            <pc:sldMk cId="3571685877" sldId="279"/>
            <ac:spMk id="8" creationId="{3C06EAFD-0C69-4B3B-BEA7-E7E11DDF9C43}"/>
          </ac:spMkLst>
        </pc:spChg>
        <pc:spChg chg="add">
          <ac:chgData name="Joshua Higginbotham" userId="68998709-b176-4ec0-a971-0a8f6980c801" providerId="ADAL" clId="{610A331D-7679-C84D-9934-804AD1EC7196}" dt="2019-06-01T03:50:32.580" v="222" actId="26606"/>
          <ac:spMkLst>
            <pc:docMk/>
            <pc:sldMk cId="3571685877" sldId="279"/>
            <ac:spMk id="10" creationId="{A4066C89-42FB-4624-9AFE-3A31B36491B5}"/>
          </ac:spMkLst>
        </pc:spChg>
        <pc:spChg chg="add">
          <ac:chgData name="Joshua Higginbotham" userId="68998709-b176-4ec0-a971-0a8f6980c801" providerId="ADAL" clId="{610A331D-7679-C84D-9934-804AD1EC7196}" dt="2019-06-01T03:50:32.580" v="222" actId="26606"/>
          <ac:spMkLst>
            <pc:docMk/>
            <pc:sldMk cId="3571685877" sldId="279"/>
            <ac:spMk id="12" creationId="{BA218FBC-B2D6-48CA-9289-C4110162EDAD}"/>
          </ac:spMkLst>
        </pc:spChg>
        <pc:spChg chg="add">
          <ac:chgData name="Joshua Higginbotham" userId="68998709-b176-4ec0-a971-0a8f6980c801" providerId="ADAL" clId="{610A331D-7679-C84D-9934-804AD1EC7196}" dt="2019-06-01T03:50:32.580" v="222" actId="26606"/>
          <ac:spMkLst>
            <pc:docMk/>
            <pc:sldMk cId="3571685877" sldId="279"/>
            <ac:spMk id="14" creationId="{2DED9084-49DA-4911-ACB7-5F9E4DEFA039}"/>
          </ac:spMkLst>
        </pc:spChg>
      </pc:sldChg>
      <pc:sldChg chg="addSp modSp modNotesTx">
        <pc:chgData name="Joshua Higginbotham" userId="68998709-b176-4ec0-a971-0a8f6980c801" providerId="ADAL" clId="{610A331D-7679-C84D-9934-804AD1EC7196}" dt="2019-06-01T04:04:24.805" v="1451" actId="1076"/>
        <pc:sldMkLst>
          <pc:docMk/>
          <pc:sldMk cId="3077303161" sldId="280"/>
        </pc:sldMkLst>
        <pc:spChg chg="add mod">
          <ac:chgData name="Joshua Higginbotham" userId="68998709-b176-4ec0-a971-0a8f6980c801" providerId="ADAL" clId="{610A331D-7679-C84D-9934-804AD1EC7196}" dt="2019-06-01T04:04:24.805" v="1451" actId="1076"/>
          <ac:spMkLst>
            <pc:docMk/>
            <pc:sldMk cId="3077303161" sldId="280"/>
            <ac:spMk id="3" creationId="{3202CD2B-2904-354B-B51D-6D267440D3C1}"/>
          </ac:spMkLst>
        </pc:spChg>
      </pc:sldChg>
      <pc:sldChg chg="addSp delSp modSp add mod setBg modNotesTx">
        <pc:chgData name="Joshua Higginbotham" userId="68998709-b176-4ec0-a971-0a8f6980c801" providerId="ADAL" clId="{610A331D-7679-C84D-9934-804AD1EC7196}" dt="2019-06-01T03:58:11.359" v="617" actId="20577"/>
        <pc:sldMkLst>
          <pc:docMk/>
          <pc:sldMk cId="1941281027" sldId="281"/>
        </pc:sldMkLst>
        <pc:spChg chg="mod">
          <ac:chgData name="Joshua Higginbotham" userId="68998709-b176-4ec0-a971-0a8f6980c801" providerId="ADAL" clId="{610A331D-7679-C84D-9934-804AD1EC7196}" dt="2019-06-01T03:47:52.269" v="206" actId="26606"/>
          <ac:spMkLst>
            <pc:docMk/>
            <pc:sldMk cId="1941281027" sldId="281"/>
            <ac:spMk id="2" creationId="{26E0E13D-05DC-1B43-BDFC-92797D2CD76D}"/>
          </ac:spMkLst>
        </pc:spChg>
        <pc:spChg chg="del mod">
          <ac:chgData name="Joshua Higginbotham" userId="68998709-b176-4ec0-a971-0a8f6980c801" providerId="ADAL" clId="{610A331D-7679-C84D-9934-804AD1EC7196}" dt="2019-06-01T03:47:52.269" v="206" actId="26606"/>
          <ac:spMkLst>
            <pc:docMk/>
            <pc:sldMk cId="1941281027" sldId="281"/>
            <ac:spMk id="3" creationId="{8B4CE16A-9241-EB4C-BD8F-4DCC6A270AAD}"/>
          </ac:spMkLst>
        </pc:spChg>
        <pc:spChg chg="add">
          <ac:chgData name="Joshua Higginbotham" userId="68998709-b176-4ec0-a971-0a8f6980c801" providerId="ADAL" clId="{610A331D-7679-C84D-9934-804AD1EC7196}" dt="2019-06-01T03:47:52.269" v="206" actId="26606"/>
          <ac:spMkLst>
            <pc:docMk/>
            <pc:sldMk cId="1941281027" sldId="281"/>
            <ac:spMk id="10" creationId="{5118BA95-03E7-41B7-B442-0AF8C0A7FF68}"/>
          </ac:spMkLst>
        </pc:spChg>
        <pc:spChg chg="add">
          <ac:chgData name="Joshua Higginbotham" userId="68998709-b176-4ec0-a971-0a8f6980c801" providerId="ADAL" clId="{610A331D-7679-C84D-9934-804AD1EC7196}" dt="2019-06-01T03:47:52.269" v="206" actId="26606"/>
          <ac:spMkLst>
            <pc:docMk/>
            <pc:sldMk cId="1941281027" sldId="281"/>
            <ac:spMk id="12" creationId="{059D8741-EAD6-41B1-A882-70D70FC35821}"/>
          </ac:spMkLst>
        </pc:spChg>
        <pc:spChg chg="add">
          <ac:chgData name="Joshua Higginbotham" userId="68998709-b176-4ec0-a971-0a8f6980c801" providerId="ADAL" clId="{610A331D-7679-C84D-9934-804AD1EC7196}" dt="2019-06-01T03:47:52.269" v="206" actId="26606"/>
          <ac:spMkLst>
            <pc:docMk/>
            <pc:sldMk cId="1941281027" sldId="281"/>
            <ac:spMk id="14" creationId="{45444F36-3103-4D11-A25F-C054D4606DA4}"/>
          </ac:spMkLst>
        </pc:spChg>
        <pc:spChg chg="add">
          <ac:chgData name="Joshua Higginbotham" userId="68998709-b176-4ec0-a971-0a8f6980c801" providerId="ADAL" clId="{610A331D-7679-C84D-9934-804AD1EC7196}" dt="2019-06-01T03:47:52.269" v="206" actId="26606"/>
          <ac:spMkLst>
            <pc:docMk/>
            <pc:sldMk cId="1941281027" sldId="281"/>
            <ac:spMk id="16" creationId="{AD9B3EAD-A2B3-42C4-927C-3455E3E69EE6}"/>
          </ac:spMkLst>
        </pc:spChg>
        <pc:graphicFrameChg chg="add">
          <ac:chgData name="Joshua Higginbotham" userId="68998709-b176-4ec0-a971-0a8f6980c801" providerId="ADAL" clId="{610A331D-7679-C84D-9934-804AD1EC7196}" dt="2019-06-01T03:47:52.269" v="206" actId="26606"/>
          <ac:graphicFrameMkLst>
            <pc:docMk/>
            <pc:sldMk cId="1941281027" sldId="281"/>
            <ac:graphicFrameMk id="5" creationId="{97174262-12CD-404F-960E-A3182E6DAC19}"/>
          </ac:graphicFrameMkLst>
        </pc:graphicFrameChg>
      </pc:sldChg>
      <pc:sldChg chg="addSp delSp modSp add mod setBg">
        <pc:chgData name="Joshua Higginbotham" userId="68998709-b176-4ec0-a971-0a8f6980c801" providerId="ADAL" clId="{610A331D-7679-C84D-9934-804AD1EC7196}" dt="2019-06-01T12:59:05.353" v="1582" actId="26606"/>
        <pc:sldMkLst>
          <pc:docMk/>
          <pc:sldMk cId="2271702456" sldId="282"/>
        </pc:sldMkLst>
        <pc:spChg chg="mod">
          <ac:chgData name="Joshua Higginbotham" userId="68998709-b176-4ec0-a971-0a8f6980c801" providerId="ADAL" clId="{610A331D-7679-C84D-9934-804AD1EC7196}" dt="2019-06-01T12:59:05.353" v="1582" actId="26606"/>
          <ac:spMkLst>
            <pc:docMk/>
            <pc:sldMk cId="2271702456" sldId="282"/>
            <ac:spMk id="2" creationId="{4A5DFC6C-D235-8C49-86E9-E69C9A28CF9E}"/>
          </ac:spMkLst>
        </pc:spChg>
        <pc:spChg chg="del">
          <ac:chgData name="Joshua Higginbotham" userId="68998709-b176-4ec0-a971-0a8f6980c801" providerId="ADAL" clId="{610A331D-7679-C84D-9934-804AD1EC7196}" dt="2019-06-01T12:58:20.779" v="1574" actId="931"/>
          <ac:spMkLst>
            <pc:docMk/>
            <pc:sldMk cId="2271702456" sldId="282"/>
            <ac:spMk id="3" creationId="{9488B8FF-3CD6-AC48-887C-858E181A97E1}"/>
          </ac:spMkLst>
        </pc:spChg>
        <pc:spChg chg="add del mod">
          <ac:chgData name="Joshua Higginbotham" userId="68998709-b176-4ec0-a971-0a8f6980c801" providerId="ADAL" clId="{610A331D-7679-C84D-9934-804AD1EC7196}" dt="2019-06-01T12:58:29.425" v="1579" actId="478"/>
          <ac:spMkLst>
            <pc:docMk/>
            <pc:sldMk cId="2271702456" sldId="282"/>
            <ac:spMk id="6" creationId="{C4BCFB17-2278-4B49-9E5C-5AFDC82DB3EB}"/>
          </ac:spMkLst>
        </pc:spChg>
        <pc:spChg chg="add del mod">
          <ac:chgData name="Joshua Higginbotham" userId="68998709-b176-4ec0-a971-0a8f6980c801" providerId="ADAL" clId="{610A331D-7679-C84D-9934-804AD1EC7196}" dt="2019-06-01T12:58:26.084" v="1578" actId="478"/>
          <ac:spMkLst>
            <pc:docMk/>
            <pc:sldMk cId="2271702456" sldId="282"/>
            <ac:spMk id="8" creationId="{4E85FB4B-9BCD-CD48-A8AB-9EE508FD06FF}"/>
          </ac:spMkLst>
        </pc:spChg>
        <pc:spChg chg="add del">
          <ac:chgData name="Joshua Higginbotham" userId="68998709-b176-4ec0-a971-0a8f6980c801" providerId="ADAL" clId="{610A331D-7679-C84D-9934-804AD1EC7196}" dt="2019-06-01T12:59:05.353" v="1582" actId="26606"/>
          <ac:spMkLst>
            <pc:docMk/>
            <pc:sldMk cId="2271702456" sldId="282"/>
            <ac:spMk id="10" creationId="{E2BCD6A7-C466-43DE-A230-CDDB2F3D6228}"/>
          </ac:spMkLst>
        </pc:spChg>
        <pc:spChg chg="add del">
          <ac:chgData name="Joshua Higginbotham" userId="68998709-b176-4ec0-a971-0a8f6980c801" providerId="ADAL" clId="{610A331D-7679-C84D-9934-804AD1EC7196}" dt="2019-06-01T12:59:05.353" v="1582" actId="26606"/>
          <ac:spMkLst>
            <pc:docMk/>
            <pc:sldMk cId="2271702456" sldId="282"/>
            <ac:spMk id="13" creationId="{2A0E4E09-FC02-4ADC-951A-3FFA90B6FE39}"/>
          </ac:spMkLst>
        </pc:spChg>
        <pc:spChg chg="add del">
          <ac:chgData name="Joshua Higginbotham" userId="68998709-b176-4ec0-a971-0a8f6980c801" providerId="ADAL" clId="{610A331D-7679-C84D-9934-804AD1EC7196}" dt="2019-06-01T12:59:05.353" v="1582" actId="26606"/>
          <ac:spMkLst>
            <pc:docMk/>
            <pc:sldMk cId="2271702456" sldId="282"/>
            <ac:spMk id="15" creationId="{0060CE1A-A2ED-43AC-857D-05822177FAD1}"/>
          </ac:spMkLst>
        </pc:spChg>
        <pc:grpChg chg="add del">
          <ac:chgData name="Joshua Higginbotham" userId="68998709-b176-4ec0-a971-0a8f6980c801" providerId="ADAL" clId="{610A331D-7679-C84D-9934-804AD1EC7196}" dt="2019-06-01T12:59:05.353" v="1582" actId="26606"/>
          <ac:grpSpMkLst>
            <pc:docMk/>
            <pc:sldMk cId="2271702456" sldId="282"/>
            <ac:grpSpMk id="17" creationId="{D68B9961-F007-40D1-AF51-61B6DE5106CE}"/>
          </ac:grpSpMkLst>
        </pc:grpChg>
        <pc:picChg chg="add del mod">
          <ac:chgData name="Joshua Higginbotham" userId="68998709-b176-4ec0-a971-0a8f6980c801" providerId="ADAL" clId="{610A331D-7679-C84D-9934-804AD1EC7196}" dt="2019-06-01T12:59:05.353" v="1582" actId="26606"/>
          <ac:picMkLst>
            <pc:docMk/>
            <pc:sldMk cId="2271702456" sldId="282"/>
            <ac:picMk id="5" creationId="{E89DC202-34AC-844D-8855-CC1EC2154357}"/>
          </ac:picMkLst>
        </pc:picChg>
        <pc:picChg chg="add del">
          <ac:chgData name="Joshua Higginbotham" userId="68998709-b176-4ec0-a971-0a8f6980c801" providerId="ADAL" clId="{610A331D-7679-C84D-9934-804AD1EC7196}" dt="2019-06-01T12:59:05.353" v="1582" actId="26606"/>
          <ac:picMkLst>
            <pc:docMk/>
            <pc:sldMk cId="2271702456" sldId="282"/>
            <ac:picMk id="7" creationId="{E89DC202-34AC-844D-8855-CC1EC2154357}"/>
          </ac:picMkLst>
        </pc:picChg>
      </pc:sldChg>
      <pc:sldChg chg="addSp delSp modSp add mod ord setBg">
        <pc:chgData name="Joshua Higginbotham" userId="68998709-b176-4ec0-a971-0a8f6980c801" providerId="ADAL" clId="{610A331D-7679-C84D-9934-804AD1EC7196}" dt="2019-06-01T13:03:55.568" v="2108" actId="20577"/>
        <pc:sldMkLst>
          <pc:docMk/>
          <pc:sldMk cId="1711541462" sldId="283"/>
        </pc:sldMkLst>
        <pc:spChg chg="mod">
          <ac:chgData name="Joshua Higginbotham" userId="68998709-b176-4ec0-a971-0a8f6980c801" providerId="ADAL" clId="{610A331D-7679-C84D-9934-804AD1EC7196}" dt="2019-06-01T13:00:41.154" v="1588" actId="26606"/>
          <ac:spMkLst>
            <pc:docMk/>
            <pc:sldMk cId="1711541462" sldId="283"/>
            <ac:spMk id="2" creationId="{52DC5838-7E84-9C4F-B89C-859205E4CC59}"/>
          </ac:spMkLst>
        </pc:spChg>
        <pc:spChg chg="del">
          <ac:chgData name="Joshua Higginbotham" userId="68998709-b176-4ec0-a971-0a8f6980c801" providerId="ADAL" clId="{610A331D-7679-C84D-9934-804AD1EC7196}" dt="2019-06-01T12:59:50.793" v="1584" actId="931"/>
          <ac:spMkLst>
            <pc:docMk/>
            <pc:sldMk cId="1711541462" sldId="283"/>
            <ac:spMk id="3" creationId="{66E7F081-FCC9-EA49-8F0E-CA053B260038}"/>
          </ac:spMkLst>
        </pc:spChg>
        <pc:spChg chg="add del mod">
          <ac:chgData name="Joshua Higginbotham" userId="68998709-b176-4ec0-a971-0a8f6980c801" providerId="ADAL" clId="{610A331D-7679-C84D-9934-804AD1EC7196}" dt="2019-06-01T12:59:54.562" v="1586" actId="478"/>
          <ac:spMkLst>
            <pc:docMk/>
            <pc:sldMk cId="1711541462" sldId="283"/>
            <ac:spMk id="6" creationId="{5235E5D0-AE65-ED4D-840D-776A99D9AFFE}"/>
          </ac:spMkLst>
        </pc:spChg>
        <pc:spChg chg="add mod">
          <ac:chgData name="Joshua Higginbotham" userId="68998709-b176-4ec0-a971-0a8f6980c801" providerId="ADAL" clId="{610A331D-7679-C84D-9934-804AD1EC7196}" dt="2019-06-01T13:03:55.568" v="2108" actId="20577"/>
          <ac:spMkLst>
            <pc:docMk/>
            <pc:sldMk cId="1711541462" sldId="283"/>
            <ac:spMk id="10" creationId="{9FACF36E-EEBD-4FC3-9936-2911456BFF69}"/>
          </ac:spMkLst>
        </pc:spChg>
        <pc:spChg chg="add">
          <ac:chgData name="Joshua Higginbotham" userId="68998709-b176-4ec0-a971-0a8f6980c801" providerId="ADAL" clId="{610A331D-7679-C84D-9934-804AD1EC7196}" dt="2019-06-01T13:00:41.154" v="1588" actId="26606"/>
          <ac:spMkLst>
            <pc:docMk/>
            <pc:sldMk cId="1711541462" sldId="283"/>
            <ac:spMk id="13" creationId="{CCF043BA-0C52-4068-BCF5-2B2D89BA9D36}"/>
          </ac:spMkLst>
        </pc:spChg>
        <pc:grpChg chg="add">
          <ac:chgData name="Joshua Higginbotham" userId="68998709-b176-4ec0-a971-0a8f6980c801" providerId="ADAL" clId="{610A331D-7679-C84D-9934-804AD1EC7196}" dt="2019-06-01T13:00:41.154" v="1588" actId="26606"/>
          <ac:grpSpMkLst>
            <pc:docMk/>
            <pc:sldMk cId="1711541462" sldId="283"/>
            <ac:grpSpMk id="15" creationId="{789ACCC8-A635-400E-B9C0-AD9CA57109CE}"/>
          </ac:grpSpMkLst>
        </pc:grpChg>
        <pc:picChg chg="add del mod">
          <ac:chgData name="Joshua Higginbotham" userId="68998709-b176-4ec0-a971-0a8f6980c801" providerId="ADAL" clId="{610A331D-7679-C84D-9934-804AD1EC7196}" dt="2019-06-01T13:00:41.154" v="1588" actId="26606"/>
          <ac:picMkLst>
            <pc:docMk/>
            <pc:sldMk cId="1711541462" sldId="283"/>
            <ac:picMk id="5" creationId="{1AEEF9F0-D0B0-2A49-8EC3-B585F40CD7AF}"/>
          </ac:picMkLst>
        </pc:picChg>
        <pc:picChg chg="add">
          <ac:chgData name="Joshua Higginbotham" userId="68998709-b176-4ec0-a971-0a8f6980c801" providerId="ADAL" clId="{610A331D-7679-C84D-9934-804AD1EC7196}" dt="2019-06-01T13:00:41.154" v="1588" actId="26606"/>
          <ac:picMkLst>
            <pc:docMk/>
            <pc:sldMk cId="1711541462" sldId="283"/>
            <ac:picMk id="8" creationId="{1AEEF9F0-D0B0-2A49-8EC3-B585F40CD7AF}"/>
          </ac:picMkLst>
        </pc:picChg>
      </pc:sldChg>
      <pc:sldChg chg="add del">
        <pc:chgData name="Joshua Higginbotham" userId="68998709-b176-4ec0-a971-0a8f6980c801" providerId="ADAL" clId="{610A331D-7679-C84D-9934-804AD1EC7196}" dt="2019-06-01T13:01:00.035" v="1591" actId="2696"/>
        <pc:sldMkLst>
          <pc:docMk/>
          <pc:sldMk cId="28459838" sldId="284"/>
        </pc:sldMkLst>
      </pc:sldChg>
      <pc:sldChg chg="modSp add ord">
        <pc:chgData name="Joshua Higginbotham" userId="68998709-b176-4ec0-a971-0a8f6980c801" providerId="ADAL" clId="{610A331D-7679-C84D-9934-804AD1EC7196}" dt="2019-06-01T13:01:12.490" v="1613" actId="20577"/>
        <pc:sldMkLst>
          <pc:docMk/>
          <pc:sldMk cId="1463303214" sldId="284"/>
        </pc:sldMkLst>
        <pc:spChg chg="mod">
          <ac:chgData name="Joshua Higginbotham" userId="68998709-b176-4ec0-a971-0a8f6980c801" providerId="ADAL" clId="{610A331D-7679-C84D-9934-804AD1EC7196}" dt="2019-06-01T13:01:12.490" v="1613" actId="20577"/>
          <ac:spMkLst>
            <pc:docMk/>
            <pc:sldMk cId="1463303214" sldId="284"/>
            <ac:spMk id="2" creationId="{2B95EFAB-2B29-D24C-8135-A84C97B13B73}"/>
          </ac:spMkLst>
        </pc:spChg>
      </pc:sldChg>
      <pc:sldChg chg="addSp delSp modSp add mod setBg">
        <pc:chgData name="Joshua Higginbotham" userId="68998709-b176-4ec0-a971-0a8f6980c801" providerId="ADAL" clId="{610A331D-7679-C84D-9934-804AD1EC7196}" dt="2019-06-01T13:09:31.742" v="2637" actId="20577"/>
        <pc:sldMkLst>
          <pc:docMk/>
          <pc:sldMk cId="2622704820" sldId="285"/>
        </pc:sldMkLst>
        <pc:spChg chg="mod">
          <ac:chgData name="Joshua Higginbotham" userId="68998709-b176-4ec0-a971-0a8f6980c801" providerId="ADAL" clId="{610A331D-7679-C84D-9934-804AD1EC7196}" dt="2019-06-01T13:06:32.523" v="2172" actId="20577"/>
          <ac:spMkLst>
            <pc:docMk/>
            <pc:sldMk cId="2622704820" sldId="285"/>
            <ac:spMk id="2" creationId="{1F487E4A-1511-274F-9D7B-0CCAABF97170}"/>
          </ac:spMkLst>
        </pc:spChg>
        <pc:spChg chg="del">
          <ac:chgData name="Joshua Higginbotham" userId="68998709-b176-4ec0-a971-0a8f6980c801" providerId="ADAL" clId="{610A331D-7679-C84D-9934-804AD1EC7196}" dt="2019-06-01T13:06:04.417" v="2110" actId="931"/>
          <ac:spMkLst>
            <pc:docMk/>
            <pc:sldMk cId="2622704820" sldId="285"/>
            <ac:spMk id="3" creationId="{E35968A8-A2BC-AA49-8892-D462DAB05B7D}"/>
          </ac:spMkLst>
        </pc:spChg>
        <pc:spChg chg="add mod">
          <ac:chgData name="Joshua Higginbotham" userId="68998709-b176-4ec0-a971-0a8f6980c801" providerId="ADAL" clId="{610A331D-7679-C84D-9934-804AD1EC7196}" dt="2019-06-01T13:09:31.742" v="2637" actId="20577"/>
          <ac:spMkLst>
            <pc:docMk/>
            <pc:sldMk cId="2622704820" sldId="285"/>
            <ac:spMk id="10" creationId="{66A81DD1-699A-4F09-982E-C96C72DA10E3}"/>
          </ac:spMkLst>
        </pc:spChg>
        <pc:picChg chg="add del mod">
          <ac:chgData name="Joshua Higginbotham" userId="68998709-b176-4ec0-a971-0a8f6980c801" providerId="ADAL" clId="{610A331D-7679-C84D-9934-804AD1EC7196}" dt="2019-06-01T13:06:10.406" v="2113" actId="26606"/>
          <ac:picMkLst>
            <pc:docMk/>
            <pc:sldMk cId="2622704820" sldId="285"/>
            <ac:picMk id="5" creationId="{197DE2F4-5FCC-A34C-BBF3-3563E56C5628}"/>
          </ac:picMkLst>
        </pc:picChg>
        <pc:picChg chg="add">
          <ac:chgData name="Joshua Higginbotham" userId="68998709-b176-4ec0-a971-0a8f6980c801" providerId="ADAL" clId="{610A331D-7679-C84D-9934-804AD1EC7196}" dt="2019-06-01T13:06:10.406" v="2113" actId="26606"/>
          <ac:picMkLst>
            <pc:docMk/>
            <pc:sldMk cId="2622704820" sldId="285"/>
            <ac:picMk id="8" creationId="{197DE2F4-5FCC-A34C-BBF3-3563E56C5628}"/>
          </ac:picMkLst>
        </pc:picChg>
      </pc:sldChg>
      <pc:sldChg chg="add del">
        <pc:chgData name="Joshua Higginbotham" userId="68998709-b176-4ec0-a971-0a8f6980c801" providerId="ADAL" clId="{610A331D-7679-C84D-9934-804AD1EC7196}" dt="2019-06-01T14:08:02.293" v="2653" actId="2696"/>
        <pc:sldMkLst>
          <pc:docMk/>
          <pc:sldMk cId="2246739990" sldId="286"/>
        </pc:sldMkLst>
      </pc:sldChg>
      <pc:sldChg chg="modSp add">
        <pc:chgData name="Joshua Higginbotham" userId="68998709-b176-4ec0-a971-0a8f6980c801" providerId="ADAL" clId="{610A331D-7679-C84D-9934-804AD1EC7196}" dt="2019-06-01T14:10:06.734" v="2875" actId="20577"/>
        <pc:sldMkLst>
          <pc:docMk/>
          <pc:sldMk cId="2940408120" sldId="286"/>
        </pc:sldMkLst>
        <pc:spChg chg="mod">
          <ac:chgData name="Joshua Higginbotham" userId="68998709-b176-4ec0-a971-0a8f6980c801" providerId="ADAL" clId="{610A331D-7679-C84D-9934-804AD1EC7196}" dt="2019-06-01T14:09:40.511" v="2822" actId="20577"/>
          <ac:spMkLst>
            <pc:docMk/>
            <pc:sldMk cId="2940408120" sldId="286"/>
            <ac:spMk id="2" creationId="{9DECB884-F4C2-4980-8DDC-7BE2416BCF9D}"/>
          </ac:spMkLst>
        </pc:spChg>
        <pc:spChg chg="mod">
          <ac:chgData name="Joshua Higginbotham" userId="68998709-b176-4ec0-a971-0a8f6980c801" providerId="ADAL" clId="{610A331D-7679-C84D-9934-804AD1EC7196}" dt="2019-06-01T14:10:06.734" v="2875" actId="20577"/>
          <ac:spMkLst>
            <pc:docMk/>
            <pc:sldMk cId="2940408120" sldId="286"/>
            <ac:spMk id="3" creationId="{E5D73212-FCB1-4832-88A1-93AA3291933E}"/>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github.github.com/training-kit/downloads/github-git-cheat-sheet.pdf" TargetMode="External"/><Relationship Id="rId7" Type="http://schemas.openxmlformats.org/officeDocument/2006/relationships/image" Target="../media/image22.svg"/><Relationship Id="rId2" Type="http://schemas.openxmlformats.org/officeDocument/2006/relationships/hyperlink" Target="https://lab.github.com/" TargetMode="External"/><Relationship Id="rId1" Type="http://schemas.openxmlformats.org/officeDocument/2006/relationships/hyperlink" Target="https://learngitbranching.js.org/" TargetMode="Externa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hyperlink" Target="https://learngitbranching.js.org/" TargetMode="External"/><Relationship Id="rId7" Type="http://schemas.openxmlformats.org/officeDocument/2006/relationships/image" Target="../media/image23.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hyperlink" Target="https://lab.github.com/" TargetMode="External"/><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hyperlink" Target="https://github.github.com/training-kit/downloads/github-git-cheat-sheet.pdf"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1173CA-81B2-4E34-AB44-DDCA05D49EC4}" type="doc">
      <dgm:prSet loTypeId="urn:microsoft.com/office/officeart/2018/5/layout/IconCircle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30D4546-747F-4572-837E-AA58D7AB4C99}">
      <dgm:prSet/>
      <dgm:spPr/>
      <dgm:t>
        <a:bodyPr/>
        <a:lstStyle/>
        <a:p>
          <a:pPr>
            <a:defRPr cap="all"/>
          </a:pPr>
          <a:r>
            <a:rPr lang="en-US"/>
            <a:t>Overview of Github</a:t>
          </a:r>
        </a:p>
      </dgm:t>
    </dgm:pt>
    <dgm:pt modelId="{0B116EB8-B146-4694-B647-67C4A17CD218}" type="parTrans" cxnId="{A7F882DF-E41D-4899-840A-294032443AEC}">
      <dgm:prSet/>
      <dgm:spPr/>
      <dgm:t>
        <a:bodyPr/>
        <a:lstStyle/>
        <a:p>
          <a:endParaRPr lang="en-US"/>
        </a:p>
      </dgm:t>
    </dgm:pt>
    <dgm:pt modelId="{F151516D-66F9-42F3-9325-F0A4EC9EA21C}" type="sibTrans" cxnId="{A7F882DF-E41D-4899-840A-294032443AEC}">
      <dgm:prSet/>
      <dgm:spPr/>
      <dgm:t>
        <a:bodyPr/>
        <a:lstStyle/>
        <a:p>
          <a:endParaRPr lang="en-US"/>
        </a:p>
      </dgm:t>
    </dgm:pt>
    <dgm:pt modelId="{4FD27491-7DC4-44FC-8744-9C49180AA1EF}">
      <dgm:prSet/>
      <dgm:spPr/>
      <dgm:t>
        <a:bodyPr/>
        <a:lstStyle/>
        <a:p>
          <a:pPr>
            <a:defRPr cap="all"/>
          </a:pPr>
          <a:r>
            <a:rPr lang="en-US"/>
            <a:t>Setting up your remote environment</a:t>
          </a:r>
        </a:p>
      </dgm:t>
    </dgm:pt>
    <dgm:pt modelId="{B6467D87-ECF3-489F-BED9-597DBD17BED9}" type="parTrans" cxnId="{D85AC3E9-B6D6-40E0-A6BA-C05103FD8558}">
      <dgm:prSet/>
      <dgm:spPr/>
      <dgm:t>
        <a:bodyPr/>
        <a:lstStyle/>
        <a:p>
          <a:endParaRPr lang="en-US"/>
        </a:p>
      </dgm:t>
    </dgm:pt>
    <dgm:pt modelId="{0CEBD83C-D7FA-4A52-9F6A-56E72ADAFE31}" type="sibTrans" cxnId="{D85AC3E9-B6D6-40E0-A6BA-C05103FD8558}">
      <dgm:prSet/>
      <dgm:spPr/>
      <dgm:t>
        <a:bodyPr/>
        <a:lstStyle/>
        <a:p>
          <a:endParaRPr lang="en-US"/>
        </a:p>
      </dgm:t>
    </dgm:pt>
    <dgm:pt modelId="{4F5DF269-D078-4AB4-A0A5-CDF15CB1E5C9}">
      <dgm:prSet/>
      <dgm:spPr/>
      <dgm:t>
        <a:bodyPr/>
        <a:lstStyle/>
        <a:p>
          <a:pPr>
            <a:defRPr cap="all"/>
          </a:pPr>
          <a:r>
            <a:rPr lang="en-US" dirty="0"/>
            <a:t>Working with git/</a:t>
          </a:r>
          <a:r>
            <a:rPr lang="en-US" dirty="0" err="1"/>
            <a:t>github</a:t>
          </a:r>
          <a:r>
            <a:rPr lang="en-US" dirty="0"/>
            <a:t> locally</a:t>
          </a:r>
        </a:p>
      </dgm:t>
    </dgm:pt>
    <dgm:pt modelId="{0EC77711-EB6A-442E-8D14-283B7F914C11}" type="parTrans" cxnId="{C5EABDFC-3CF1-488D-A825-6CBC4220F5D5}">
      <dgm:prSet/>
      <dgm:spPr/>
      <dgm:t>
        <a:bodyPr/>
        <a:lstStyle/>
        <a:p>
          <a:endParaRPr lang="en-US"/>
        </a:p>
      </dgm:t>
    </dgm:pt>
    <dgm:pt modelId="{560DE483-A77D-4834-8311-C6F9C444FCE8}" type="sibTrans" cxnId="{C5EABDFC-3CF1-488D-A825-6CBC4220F5D5}">
      <dgm:prSet/>
      <dgm:spPr/>
      <dgm:t>
        <a:bodyPr/>
        <a:lstStyle/>
        <a:p>
          <a:endParaRPr lang="en-US"/>
        </a:p>
      </dgm:t>
    </dgm:pt>
    <dgm:pt modelId="{61974073-9C3F-42A2-A36B-5D48402F30B3}" type="pres">
      <dgm:prSet presAssocID="{CC1173CA-81B2-4E34-AB44-DDCA05D49EC4}" presName="root" presStyleCnt="0">
        <dgm:presLayoutVars>
          <dgm:dir/>
          <dgm:resizeHandles val="exact"/>
        </dgm:presLayoutVars>
      </dgm:prSet>
      <dgm:spPr/>
    </dgm:pt>
    <dgm:pt modelId="{9A6576DB-72FA-47EB-A66C-A4B4A7D53656}" type="pres">
      <dgm:prSet presAssocID="{030D4546-747F-4572-837E-AA58D7AB4C99}" presName="compNode" presStyleCnt="0"/>
      <dgm:spPr/>
    </dgm:pt>
    <dgm:pt modelId="{55698C5E-6E4A-4BCE-B765-C1A24FD7381B}" type="pres">
      <dgm:prSet presAssocID="{030D4546-747F-4572-837E-AA58D7AB4C99}" presName="iconBgRect" presStyleLbl="bgShp" presStyleIdx="0" presStyleCnt="3"/>
      <dgm:spPr/>
    </dgm:pt>
    <dgm:pt modelId="{A5353E74-1C78-4108-AFB6-281B7E975487}" type="pres">
      <dgm:prSet presAssocID="{030D4546-747F-4572-837E-AA58D7AB4C9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oter"/>
        </a:ext>
      </dgm:extLst>
    </dgm:pt>
    <dgm:pt modelId="{1EA94C11-C9A5-425C-8F77-D538FEAF1284}" type="pres">
      <dgm:prSet presAssocID="{030D4546-747F-4572-837E-AA58D7AB4C99}" presName="spaceRect" presStyleCnt="0"/>
      <dgm:spPr/>
    </dgm:pt>
    <dgm:pt modelId="{53454DCB-D0D8-47AD-B660-22F0708151E6}" type="pres">
      <dgm:prSet presAssocID="{030D4546-747F-4572-837E-AA58D7AB4C99}" presName="textRect" presStyleLbl="revTx" presStyleIdx="0" presStyleCnt="3">
        <dgm:presLayoutVars>
          <dgm:chMax val="1"/>
          <dgm:chPref val="1"/>
        </dgm:presLayoutVars>
      </dgm:prSet>
      <dgm:spPr/>
    </dgm:pt>
    <dgm:pt modelId="{0ED622A6-7319-4D25-AE0C-840264F62717}" type="pres">
      <dgm:prSet presAssocID="{F151516D-66F9-42F3-9325-F0A4EC9EA21C}" presName="sibTrans" presStyleCnt="0"/>
      <dgm:spPr/>
    </dgm:pt>
    <dgm:pt modelId="{7A156DC4-3970-41DA-8E2C-7054F4079BE0}" type="pres">
      <dgm:prSet presAssocID="{4FD27491-7DC4-44FC-8744-9C49180AA1EF}" presName="compNode" presStyleCnt="0"/>
      <dgm:spPr/>
    </dgm:pt>
    <dgm:pt modelId="{909B6862-60B9-43E2-AE1C-09C581E81215}" type="pres">
      <dgm:prSet presAssocID="{4FD27491-7DC4-44FC-8744-9C49180AA1EF}" presName="iconBgRect" presStyleLbl="bgShp" presStyleIdx="1" presStyleCnt="3"/>
      <dgm:spPr/>
    </dgm:pt>
    <dgm:pt modelId="{93354F06-F914-4321-992F-F088F217F1E8}" type="pres">
      <dgm:prSet presAssocID="{4FD27491-7DC4-44FC-8744-9C49180AA1E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Secure"/>
        </a:ext>
      </dgm:extLst>
    </dgm:pt>
    <dgm:pt modelId="{667FDED9-B6CE-4E57-A971-7BE80A2A9B56}" type="pres">
      <dgm:prSet presAssocID="{4FD27491-7DC4-44FC-8744-9C49180AA1EF}" presName="spaceRect" presStyleCnt="0"/>
      <dgm:spPr/>
    </dgm:pt>
    <dgm:pt modelId="{A8EEF3FC-7468-4E00-833B-CD60D0D10674}" type="pres">
      <dgm:prSet presAssocID="{4FD27491-7DC4-44FC-8744-9C49180AA1EF}" presName="textRect" presStyleLbl="revTx" presStyleIdx="1" presStyleCnt="3">
        <dgm:presLayoutVars>
          <dgm:chMax val="1"/>
          <dgm:chPref val="1"/>
        </dgm:presLayoutVars>
      </dgm:prSet>
      <dgm:spPr/>
    </dgm:pt>
    <dgm:pt modelId="{A293C65C-DCAC-3140-A1B2-14E3EED14B13}" type="pres">
      <dgm:prSet presAssocID="{0CEBD83C-D7FA-4A52-9F6A-56E72ADAFE31}" presName="sibTrans" presStyleCnt="0"/>
      <dgm:spPr/>
    </dgm:pt>
    <dgm:pt modelId="{6B68D792-E6AA-4A0B-8B20-9D76202E7A54}" type="pres">
      <dgm:prSet presAssocID="{4F5DF269-D078-4AB4-A0A5-CDF15CB1E5C9}" presName="compNode" presStyleCnt="0"/>
      <dgm:spPr/>
    </dgm:pt>
    <dgm:pt modelId="{9C795DF1-7076-4512-A67A-3DAD6B266E8A}" type="pres">
      <dgm:prSet presAssocID="{4F5DF269-D078-4AB4-A0A5-CDF15CB1E5C9}" presName="iconBgRect" presStyleLbl="bgShp" presStyleIdx="2" presStyleCnt="3"/>
      <dgm:spPr/>
    </dgm:pt>
    <dgm:pt modelId="{C195CAD4-66A2-40D3-936F-170F9028FFAA}" type="pres">
      <dgm:prSet presAssocID="{4F5DF269-D078-4AB4-A0A5-CDF15CB1E5C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ryboard"/>
        </a:ext>
      </dgm:extLst>
    </dgm:pt>
    <dgm:pt modelId="{0D1A89F5-75CD-43DE-AF92-2B4E4BCD8C35}" type="pres">
      <dgm:prSet presAssocID="{4F5DF269-D078-4AB4-A0A5-CDF15CB1E5C9}" presName="spaceRect" presStyleCnt="0"/>
      <dgm:spPr/>
    </dgm:pt>
    <dgm:pt modelId="{CF209C93-BE8C-46B9-8990-30955ADCB066}" type="pres">
      <dgm:prSet presAssocID="{4F5DF269-D078-4AB4-A0A5-CDF15CB1E5C9}" presName="textRect" presStyleLbl="revTx" presStyleIdx="2" presStyleCnt="3">
        <dgm:presLayoutVars>
          <dgm:chMax val="1"/>
          <dgm:chPref val="1"/>
        </dgm:presLayoutVars>
      </dgm:prSet>
      <dgm:spPr/>
    </dgm:pt>
  </dgm:ptLst>
  <dgm:cxnLst>
    <dgm:cxn modelId="{8F0BFE01-EC12-B04C-9B01-C056A5ED265F}" type="presOf" srcId="{4FD27491-7DC4-44FC-8744-9C49180AA1EF}" destId="{A8EEF3FC-7468-4E00-833B-CD60D0D10674}" srcOrd="0" destOrd="0" presId="urn:microsoft.com/office/officeart/2018/5/layout/IconCircleLabelList"/>
    <dgm:cxn modelId="{E3227159-ACAD-8E4A-84A1-0FBB01138402}" type="presOf" srcId="{030D4546-747F-4572-837E-AA58D7AB4C99}" destId="{53454DCB-D0D8-47AD-B660-22F0708151E6}" srcOrd="0" destOrd="0" presId="urn:microsoft.com/office/officeart/2018/5/layout/IconCircleLabelList"/>
    <dgm:cxn modelId="{256D3FBD-76C3-4488-BB0D-62A6BF40B438}" type="presOf" srcId="{CC1173CA-81B2-4E34-AB44-DDCA05D49EC4}" destId="{61974073-9C3F-42A2-A36B-5D48402F30B3}" srcOrd="0" destOrd="0" presId="urn:microsoft.com/office/officeart/2018/5/layout/IconCircleLabelList"/>
    <dgm:cxn modelId="{A7F882DF-E41D-4899-840A-294032443AEC}" srcId="{CC1173CA-81B2-4E34-AB44-DDCA05D49EC4}" destId="{030D4546-747F-4572-837E-AA58D7AB4C99}" srcOrd="0" destOrd="0" parTransId="{0B116EB8-B146-4694-B647-67C4A17CD218}" sibTransId="{F151516D-66F9-42F3-9325-F0A4EC9EA21C}"/>
    <dgm:cxn modelId="{D85AC3E9-B6D6-40E0-A6BA-C05103FD8558}" srcId="{CC1173CA-81B2-4E34-AB44-DDCA05D49EC4}" destId="{4FD27491-7DC4-44FC-8744-9C49180AA1EF}" srcOrd="1" destOrd="0" parTransId="{B6467D87-ECF3-489F-BED9-597DBD17BED9}" sibTransId="{0CEBD83C-D7FA-4A52-9F6A-56E72ADAFE31}"/>
    <dgm:cxn modelId="{C5EABDFC-3CF1-488D-A825-6CBC4220F5D5}" srcId="{CC1173CA-81B2-4E34-AB44-DDCA05D49EC4}" destId="{4F5DF269-D078-4AB4-A0A5-CDF15CB1E5C9}" srcOrd="2" destOrd="0" parTransId="{0EC77711-EB6A-442E-8D14-283B7F914C11}" sibTransId="{560DE483-A77D-4834-8311-C6F9C444FCE8}"/>
    <dgm:cxn modelId="{B2B0E4FF-ED87-F241-A98A-54B23435CF2D}" type="presOf" srcId="{4F5DF269-D078-4AB4-A0A5-CDF15CB1E5C9}" destId="{CF209C93-BE8C-46B9-8990-30955ADCB066}" srcOrd="0" destOrd="0" presId="urn:microsoft.com/office/officeart/2018/5/layout/IconCircleLabelList"/>
    <dgm:cxn modelId="{D722E6BF-5E67-A241-A86D-F538842A5F13}" type="presParOf" srcId="{61974073-9C3F-42A2-A36B-5D48402F30B3}" destId="{9A6576DB-72FA-47EB-A66C-A4B4A7D53656}" srcOrd="0" destOrd="0" presId="urn:microsoft.com/office/officeart/2018/5/layout/IconCircleLabelList"/>
    <dgm:cxn modelId="{97E7FFFD-D3EC-D74C-8815-0555700DB4E8}" type="presParOf" srcId="{9A6576DB-72FA-47EB-A66C-A4B4A7D53656}" destId="{55698C5E-6E4A-4BCE-B765-C1A24FD7381B}" srcOrd="0" destOrd="0" presId="urn:microsoft.com/office/officeart/2018/5/layout/IconCircleLabelList"/>
    <dgm:cxn modelId="{620FAD67-C5A0-0E43-BFE0-2A1F9BA9D8A0}" type="presParOf" srcId="{9A6576DB-72FA-47EB-A66C-A4B4A7D53656}" destId="{A5353E74-1C78-4108-AFB6-281B7E975487}" srcOrd="1" destOrd="0" presId="urn:microsoft.com/office/officeart/2018/5/layout/IconCircleLabelList"/>
    <dgm:cxn modelId="{E804DC4B-D05A-844B-9E36-527823CB4293}" type="presParOf" srcId="{9A6576DB-72FA-47EB-A66C-A4B4A7D53656}" destId="{1EA94C11-C9A5-425C-8F77-D538FEAF1284}" srcOrd="2" destOrd="0" presId="urn:microsoft.com/office/officeart/2018/5/layout/IconCircleLabelList"/>
    <dgm:cxn modelId="{8A51E669-250F-E741-8B62-AAD286A6C8C4}" type="presParOf" srcId="{9A6576DB-72FA-47EB-A66C-A4B4A7D53656}" destId="{53454DCB-D0D8-47AD-B660-22F0708151E6}" srcOrd="3" destOrd="0" presId="urn:microsoft.com/office/officeart/2018/5/layout/IconCircleLabelList"/>
    <dgm:cxn modelId="{2E6FD9D8-EDB5-AA46-9FFB-0633F62807E7}" type="presParOf" srcId="{61974073-9C3F-42A2-A36B-5D48402F30B3}" destId="{0ED622A6-7319-4D25-AE0C-840264F62717}" srcOrd="1" destOrd="0" presId="urn:microsoft.com/office/officeart/2018/5/layout/IconCircleLabelList"/>
    <dgm:cxn modelId="{3E632C5B-4AA5-394F-8ABD-F04A8CAEB55E}" type="presParOf" srcId="{61974073-9C3F-42A2-A36B-5D48402F30B3}" destId="{7A156DC4-3970-41DA-8E2C-7054F4079BE0}" srcOrd="2" destOrd="0" presId="urn:microsoft.com/office/officeart/2018/5/layout/IconCircleLabelList"/>
    <dgm:cxn modelId="{E8D1CA33-0FF9-D641-92FF-F49F02640743}" type="presParOf" srcId="{7A156DC4-3970-41DA-8E2C-7054F4079BE0}" destId="{909B6862-60B9-43E2-AE1C-09C581E81215}" srcOrd="0" destOrd="0" presId="urn:microsoft.com/office/officeart/2018/5/layout/IconCircleLabelList"/>
    <dgm:cxn modelId="{8455A23D-3544-D94C-BF7E-DCD160118CE0}" type="presParOf" srcId="{7A156DC4-3970-41DA-8E2C-7054F4079BE0}" destId="{93354F06-F914-4321-992F-F088F217F1E8}" srcOrd="1" destOrd="0" presId="urn:microsoft.com/office/officeart/2018/5/layout/IconCircleLabelList"/>
    <dgm:cxn modelId="{BDCD7CD5-DE08-9C4E-9CC7-385F1FC5D866}" type="presParOf" srcId="{7A156DC4-3970-41DA-8E2C-7054F4079BE0}" destId="{667FDED9-B6CE-4E57-A971-7BE80A2A9B56}" srcOrd="2" destOrd="0" presId="urn:microsoft.com/office/officeart/2018/5/layout/IconCircleLabelList"/>
    <dgm:cxn modelId="{85418578-4F40-9E4E-8874-D6F08DC34891}" type="presParOf" srcId="{7A156DC4-3970-41DA-8E2C-7054F4079BE0}" destId="{A8EEF3FC-7468-4E00-833B-CD60D0D10674}" srcOrd="3" destOrd="0" presId="urn:microsoft.com/office/officeart/2018/5/layout/IconCircleLabelList"/>
    <dgm:cxn modelId="{867A4D52-B079-4B49-A99C-5B3CB145BB54}" type="presParOf" srcId="{61974073-9C3F-42A2-A36B-5D48402F30B3}" destId="{A293C65C-DCAC-3140-A1B2-14E3EED14B13}" srcOrd="3" destOrd="0" presId="urn:microsoft.com/office/officeart/2018/5/layout/IconCircleLabelList"/>
    <dgm:cxn modelId="{807209F9-7A90-D047-80D5-4C3CE9506DF5}" type="presParOf" srcId="{61974073-9C3F-42A2-A36B-5D48402F30B3}" destId="{6B68D792-E6AA-4A0B-8B20-9D76202E7A54}" srcOrd="4" destOrd="0" presId="urn:microsoft.com/office/officeart/2018/5/layout/IconCircleLabelList"/>
    <dgm:cxn modelId="{4DB5A688-BC6E-0E4D-AA81-9C5E9CF43549}" type="presParOf" srcId="{6B68D792-E6AA-4A0B-8B20-9D76202E7A54}" destId="{9C795DF1-7076-4512-A67A-3DAD6B266E8A}" srcOrd="0" destOrd="0" presId="urn:microsoft.com/office/officeart/2018/5/layout/IconCircleLabelList"/>
    <dgm:cxn modelId="{1B958DDA-E968-ED45-9B12-540C1FE104F5}" type="presParOf" srcId="{6B68D792-E6AA-4A0B-8B20-9D76202E7A54}" destId="{C195CAD4-66A2-40D3-936F-170F9028FFAA}" srcOrd="1" destOrd="0" presId="urn:microsoft.com/office/officeart/2018/5/layout/IconCircleLabelList"/>
    <dgm:cxn modelId="{A92C465B-2D84-9843-8A8E-1D0264C9CE54}" type="presParOf" srcId="{6B68D792-E6AA-4A0B-8B20-9D76202E7A54}" destId="{0D1A89F5-75CD-43DE-AF92-2B4E4BCD8C35}" srcOrd="2" destOrd="0" presId="urn:microsoft.com/office/officeart/2018/5/layout/IconCircleLabelList"/>
    <dgm:cxn modelId="{CD7DD47A-C25B-EA43-9500-505009FE1F29}" type="presParOf" srcId="{6B68D792-E6AA-4A0B-8B20-9D76202E7A54}" destId="{CF209C93-BE8C-46B9-8990-30955ADCB06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9B8E02-F81C-4410-A2C0-841A92703238}" type="doc">
      <dgm:prSet loTypeId="urn:microsoft.com/office/officeart/2017/3/layout/HorizontalPathTimeline" loCatId="process" qsTypeId="urn:microsoft.com/office/officeart/2005/8/quickstyle/simple1" qsCatId="simple" csTypeId="urn:microsoft.com/office/officeart/2005/8/colors/colorful2" csCatId="colorful" phldr="1"/>
      <dgm:spPr/>
      <dgm:t>
        <a:bodyPr/>
        <a:lstStyle/>
        <a:p>
          <a:endParaRPr lang="en-US"/>
        </a:p>
      </dgm:t>
    </dgm:pt>
    <dgm:pt modelId="{ABF71CA9-ACEB-4A78-AEF6-23FDCB1919BE}">
      <dgm:prSet/>
      <dgm:spPr/>
      <dgm:t>
        <a:bodyPr/>
        <a:lstStyle/>
        <a:p>
          <a:pPr>
            <a:defRPr b="1"/>
          </a:pPr>
          <a:r>
            <a:rPr lang="en-US" dirty="0" err="1"/>
            <a:t>Februay</a:t>
          </a:r>
          <a:r>
            <a:rPr lang="en-US" dirty="0"/>
            <a:t> 2008</a:t>
          </a:r>
        </a:p>
      </dgm:t>
    </dgm:pt>
    <dgm:pt modelId="{6AB19925-FA94-47F0-81AD-56CFA2F2EC7D}" type="parTrans" cxnId="{7CF9F542-93A2-4B0E-B4B9-BD090F7F9E42}">
      <dgm:prSet/>
      <dgm:spPr/>
      <dgm:t>
        <a:bodyPr/>
        <a:lstStyle/>
        <a:p>
          <a:endParaRPr lang="en-US"/>
        </a:p>
      </dgm:t>
    </dgm:pt>
    <dgm:pt modelId="{C0B1F68B-B4C7-4943-ADBD-744447875DF1}" type="sibTrans" cxnId="{7CF9F542-93A2-4B0E-B4B9-BD090F7F9E42}">
      <dgm:prSet/>
      <dgm:spPr/>
      <dgm:t>
        <a:bodyPr/>
        <a:lstStyle/>
        <a:p>
          <a:endParaRPr lang="en-US"/>
        </a:p>
      </dgm:t>
    </dgm:pt>
    <dgm:pt modelId="{3A947DF1-5533-44BE-A839-572256E99F9A}">
      <dgm:prSet/>
      <dgm:spPr/>
      <dgm:t>
        <a:bodyPr/>
        <a:lstStyle/>
        <a:p>
          <a:r>
            <a:rPr lang="en-US" dirty="0"/>
            <a:t>GitHub is Founded</a:t>
          </a:r>
        </a:p>
      </dgm:t>
    </dgm:pt>
    <dgm:pt modelId="{98A64A82-6955-4DE9-BF2B-108D37DEAFAA}" type="parTrans" cxnId="{E4F69DE7-F120-49DE-8F3F-0A08BA5FDFF4}">
      <dgm:prSet/>
      <dgm:spPr/>
      <dgm:t>
        <a:bodyPr/>
        <a:lstStyle/>
        <a:p>
          <a:endParaRPr lang="en-US"/>
        </a:p>
      </dgm:t>
    </dgm:pt>
    <dgm:pt modelId="{615680A1-2C66-43E0-B2CF-E073249B9CF6}" type="sibTrans" cxnId="{E4F69DE7-F120-49DE-8F3F-0A08BA5FDFF4}">
      <dgm:prSet/>
      <dgm:spPr/>
      <dgm:t>
        <a:bodyPr/>
        <a:lstStyle/>
        <a:p>
          <a:endParaRPr lang="en-US"/>
        </a:p>
      </dgm:t>
    </dgm:pt>
    <dgm:pt modelId="{82642D7C-F024-4B28-AEFE-02AF999CAF6D}">
      <dgm:prSet/>
      <dgm:spPr/>
      <dgm:t>
        <a:bodyPr/>
        <a:lstStyle/>
        <a:p>
          <a:pPr>
            <a:defRPr b="1"/>
          </a:pPr>
          <a:r>
            <a:rPr lang="en-US" dirty="0"/>
            <a:t>4 June 2018</a:t>
          </a:r>
        </a:p>
      </dgm:t>
    </dgm:pt>
    <dgm:pt modelId="{D56110F1-7503-46C0-8E67-9B6BB6978C76}" type="parTrans" cxnId="{FB587C49-9389-498A-BA61-A0DBBA153EFC}">
      <dgm:prSet/>
      <dgm:spPr/>
      <dgm:t>
        <a:bodyPr/>
        <a:lstStyle/>
        <a:p>
          <a:endParaRPr lang="en-US"/>
        </a:p>
      </dgm:t>
    </dgm:pt>
    <dgm:pt modelId="{AA8BF13B-B625-4A02-AB28-33EBCB9FC074}" type="sibTrans" cxnId="{FB587C49-9389-498A-BA61-A0DBBA153EFC}">
      <dgm:prSet/>
      <dgm:spPr/>
      <dgm:t>
        <a:bodyPr/>
        <a:lstStyle/>
        <a:p>
          <a:endParaRPr lang="en-US"/>
        </a:p>
      </dgm:t>
    </dgm:pt>
    <dgm:pt modelId="{8EC7D6CC-698D-4723-87A5-3A3EECF20F3C}">
      <dgm:prSet/>
      <dgm:spPr/>
      <dgm:t>
        <a:bodyPr/>
        <a:lstStyle/>
        <a:p>
          <a:r>
            <a:rPr lang="en-US" dirty="0"/>
            <a:t>Purchased on June 4, 2018 by Microsoft for the small sum of $7.5 billion in stocks.</a:t>
          </a:r>
        </a:p>
      </dgm:t>
    </dgm:pt>
    <dgm:pt modelId="{19A442C9-1DF3-4FE6-A75F-A60AA6DF5DDC}" type="parTrans" cxnId="{FA22DCFE-80DD-4A98-88D2-33A6BED5D33B}">
      <dgm:prSet/>
      <dgm:spPr/>
      <dgm:t>
        <a:bodyPr/>
        <a:lstStyle/>
        <a:p>
          <a:endParaRPr lang="en-US"/>
        </a:p>
      </dgm:t>
    </dgm:pt>
    <dgm:pt modelId="{0A687FF5-A964-4960-B0F5-C02B5B0A6E0E}" type="sibTrans" cxnId="{FA22DCFE-80DD-4A98-88D2-33A6BED5D33B}">
      <dgm:prSet/>
      <dgm:spPr/>
      <dgm:t>
        <a:bodyPr/>
        <a:lstStyle/>
        <a:p>
          <a:endParaRPr lang="en-US"/>
        </a:p>
      </dgm:t>
    </dgm:pt>
    <dgm:pt modelId="{47DD25E3-76C2-5F4F-AA7E-B7DF2710C084}">
      <dgm:prSet/>
      <dgm:spPr/>
      <dgm:t>
        <a:bodyPr/>
        <a:lstStyle/>
        <a:p>
          <a:pPr>
            <a:defRPr b="1"/>
          </a:pPr>
          <a:r>
            <a:rPr lang="en-US" dirty="0"/>
            <a:t>April 2005</a:t>
          </a:r>
        </a:p>
      </dgm:t>
    </dgm:pt>
    <dgm:pt modelId="{1F9EB9E3-4789-3441-B9DD-ED6340549054}" type="parTrans" cxnId="{6E4E92C4-45FF-FD46-9CA6-B50421080AAD}">
      <dgm:prSet/>
      <dgm:spPr/>
      <dgm:t>
        <a:bodyPr/>
        <a:lstStyle/>
        <a:p>
          <a:endParaRPr lang="en-US"/>
        </a:p>
      </dgm:t>
    </dgm:pt>
    <dgm:pt modelId="{88B161EA-12BD-9C46-887C-CD8B8685C4F2}" type="sibTrans" cxnId="{6E4E92C4-45FF-FD46-9CA6-B50421080AAD}">
      <dgm:prSet/>
      <dgm:spPr/>
      <dgm:t>
        <a:bodyPr/>
        <a:lstStyle/>
        <a:p>
          <a:endParaRPr lang="en-US"/>
        </a:p>
      </dgm:t>
    </dgm:pt>
    <dgm:pt modelId="{95ADE37A-E961-B742-9FC9-232ED415562B}">
      <dgm:prSet/>
      <dgm:spPr/>
      <dgm:t>
        <a:bodyPr/>
        <a:lstStyle/>
        <a:p>
          <a:r>
            <a:rPr lang="en-US" dirty="0"/>
            <a:t>Git is created by Linus Torvalds</a:t>
          </a:r>
        </a:p>
      </dgm:t>
    </dgm:pt>
    <dgm:pt modelId="{3A9C131A-F923-304F-82FD-A407F0BE6D80}" type="parTrans" cxnId="{F4150380-3326-0641-88F2-3A7F5009A02C}">
      <dgm:prSet/>
      <dgm:spPr/>
      <dgm:t>
        <a:bodyPr/>
        <a:lstStyle/>
        <a:p>
          <a:endParaRPr lang="en-US"/>
        </a:p>
      </dgm:t>
    </dgm:pt>
    <dgm:pt modelId="{51AA4570-7B0E-AC49-95CA-5BE7D01E43D2}" type="sibTrans" cxnId="{F4150380-3326-0641-88F2-3A7F5009A02C}">
      <dgm:prSet/>
      <dgm:spPr/>
      <dgm:t>
        <a:bodyPr/>
        <a:lstStyle/>
        <a:p>
          <a:endParaRPr lang="en-US"/>
        </a:p>
      </dgm:t>
    </dgm:pt>
    <dgm:pt modelId="{20658052-E360-5F43-BC4F-DB4D305CC283}" type="pres">
      <dgm:prSet presAssocID="{7D9B8E02-F81C-4410-A2C0-841A92703238}" presName="root" presStyleCnt="0">
        <dgm:presLayoutVars>
          <dgm:chMax/>
          <dgm:chPref/>
          <dgm:animLvl val="lvl"/>
        </dgm:presLayoutVars>
      </dgm:prSet>
      <dgm:spPr/>
    </dgm:pt>
    <dgm:pt modelId="{772E5035-E7CF-6E44-9F3A-912942551119}" type="pres">
      <dgm:prSet presAssocID="{7D9B8E02-F81C-4410-A2C0-841A92703238}" presName="divider" presStyleLbl="node1" presStyleIdx="0" presStyleCnt="1"/>
      <dgm:spPr/>
    </dgm:pt>
    <dgm:pt modelId="{BE66592F-0AB7-9C4B-8438-B1B77F8D62E8}" type="pres">
      <dgm:prSet presAssocID="{7D9B8E02-F81C-4410-A2C0-841A92703238}" presName="nodes" presStyleCnt="0">
        <dgm:presLayoutVars>
          <dgm:chMax/>
          <dgm:chPref/>
          <dgm:animLvl val="lvl"/>
        </dgm:presLayoutVars>
      </dgm:prSet>
      <dgm:spPr/>
    </dgm:pt>
    <dgm:pt modelId="{C8BE13A0-3980-6D44-8FA4-44FEFF560F50}" type="pres">
      <dgm:prSet presAssocID="{47DD25E3-76C2-5F4F-AA7E-B7DF2710C084}" presName="composite" presStyleCnt="0"/>
      <dgm:spPr/>
    </dgm:pt>
    <dgm:pt modelId="{24027BF4-09C6-9B4E-A31B-4D32AD5D10ED}" type="pres">
      <dgm:prSet presAssocID="{47DD25E3-76C2-5F4F-AA7E-B7DF2710C084}" presName="L1TextContainer" presStyleLbl="revTx" presStyleIdx="0" presStyleCnt="3">
        <dgm:presLayoutVars>
          <dgm:chMax val="1"/>
          <dgm:chPref val="1"/>
          <dgm:bulletEnabled val="1"/>
        </dgm:presLayoutVars>
      </dgm:prSet>
      <dgm:spPr/>
    </dgm:pt>
    <dgm:pt modelId="{555811D8-7344-EC4D-98E4-7D9D4A8CBEEF}" type="pres">
      <dgm:prSet presAssocID="{47DD25E3-76C2-5F4F-AA7E-B7DF2710C084}" presName="L2TextContainerWrapper" presStyleCnt="0">
        <dgm:presLayoutVars>
          <dgm:chMax val="0"/>
          <dgm:chPref val="0"/>
          <dgm:bulletEnabled val="1"/>
        </dgm:presLayoutVars>
      </dgm:prSet>
      <dgm:spPr/>
    </dgm:pt>
    <dgm:pt modelId="{A5B6DA57-205D-464D-B7DE-A750558D3312}" type="pres">
      <dgm:prSet presAssocID="{47DD25E3-76C2-5F4F-AA7E-B7DF2710C084}" presName="L2TextContainer" presStyleLbl="bgAccFollowNode1" presStyleIdx="0" presStyleCnt="3"/>
      <dgm:spPr/>
    </dgm:pt>
    <dgm:pt modelId="{3C01FEEF-F540-164A-B96B-691592BB5D37}" type="pres">
      <dgm:prSet presAssocID="{47DD25E3-76C2-5F4F-AA7E-B7DF2710C084}" presName="FlexibleEmptyPlaceHolder" presStyleCnt="0"/>
      <dgm:spPr/>
    </dgm:pt>
    <dgm:pt modelId="{D6EBADEA-FAD5-2645-9046-6FBC2D83359F}" type="pres">
      <dgm:prSet presAssocID="{47DD25E3-76C2-5F4F-AA7E-B7DF2710C084}" presName="ConnectLine" presStyleLbl="alignNode1" presStyleIdx="0" presStyleCnt="3"/>
      <dgm:spPr>
        <a:solidFill>
          <a:schemeClr val="accent2">
            <a:hueOff val="0"/>
            <a:satOff val="0"/>
            <a:lumOff val="0"/>
            <a:alphaOff val="0"/>
          </a:schemeClr>
        </a:solidFill>
        <a:ln w="6350" cap="flat" cmpd="sng" algn="ctr">
          <a:solidFill>
            <a:schemeClr val="accent2">
              <a:hueOff val="0"/>
              <a:satOff val="0"/>
              <a:lumOff val="0"/>
              <a:alphaOff val="0"/>
            </a:schemeClr>
          </a:solidFill>
          <a:prstDash val="dash"/>
        </a:ln>
        <a:effectLst/>
      </dgm:spPr>
    </dgm:pt>
    <dgm:pt modelId="{61731A0F-23BC-514D-B273-709368E6AAF2}" type="pres">
      <dgm:prSet presAssocID="{47DD25E3-76C2-5F4F-AA7E-B7DF2710C084}" presName="ConnectorPoint" presStyleLbl="fgAcc1" presStyleIdx="0" presStyleCnt="3"/>
      <dgm:spPr>
        <a:solidFill>
          <a:schemeClr val="lt1">
            <a:alpha val="90000"/>
            <a:hueOff val="0"/>
            <a:satOff val="0"/>
            <a:lumOff val="0"/>
            <a:alphaOff val="0"/>
          </a:schemeClr>
        </a:solidFill>
        <a:ln w="12700" cap="flat" cmpd="sng" algn="ctr">
          <a:noFill/>
          <a:prstDash val="solid"/>
        </a:ln>
        <a:effectLst/>
      </dgm:spPr>
    </dgm:pt>
    <dgm:pt modelId="{1C686FAB-EC45-EC41-B14D-827E4ED76217}" type="pres">
      <dgm:prSet presAssocID="{47DD25E3-76C2-5F4F-AA7E-B7DF2710C084}" presName="EmptyPlaceHolder" presStyleCnt="0"/>
      <dgm:spPr/>
    </dgm:pt>
    <dgm:pt modelId="{48261321-B5BD-604C-811B-1AA7534E4424}" type="pres">
      <dgm:prSet presAssocID="{88B161EA-12BD-9C46-887C-CD8B8685C4F2}" presName="spaceBetweenRectangles" presStyleCnt="0"/>
      <dgm:spPr/>
    </dgm:pt>
    <dgm:pt modelId="{CC968158-8411-3640-B59F-F102F3F17C45}" type="pres">
      <dgm:prSet presAssocID="{ABF71CA9-ACEB-4A78-AEF6-23FDCB1919BE}" presName="composite" presStyleCnt="0"/>
      <dgm:spPr/>
    </dgm:pt>
    <dgm:pt modelId="{B2E97F93-97B0-1042-81D8-EA5CB9F5B33F}" type="pres">
      <dgm:prSet presAssocID="{ABF71CA9-ACEB-4A78-AEF6-23FDCB1919BE}" presName="L1TextContainer" presStyleLbl="revTx" presStyleIdx="1" presStyleCnt="3">
        <dgm:presLayoutVars>
          <dgm:chMax val="1"/>
          <dgm:chPref val="1"/>
          <dgm:bulletEnabled val="1"/>
        </dgm:presLayoutVars>
      </dgm:prSet>
      <dgm:spPr/>
    </dgm:pt>
    <dgm:pt modelId="{3CC490B0-F46A-6B4A-A155-43B1EF53132C}" type="pres">
      <dgm:prSet presAssocID="{ABF71CA9-ACEB-4A78-AEF6-23FDCB1919BE}" presName="L2TextContainerWrapper" presStyleCnt="0">
        <dgm:presLayoutVars>
          <dgm:chMax val="0"/>
          <dgm:chPref val="0"/>
          <dgm:bulletEnabled val="1"/>
        </dgm:presLayoutVars>
      </dgm:prSet>
      <dgm:spPr/>
    </dgm:pt>
    <dgm:pt modelId="{C876BBA1-228C-9B46-91AF-4628833B0D1A}" type="pres">
      <dgm:prSet presAssocID="{ABF71CA9-ACEB-4A78-AEF6-23FDCB1919BE}" presName="L2TextContainer" presStyleLbl="bgAccFollowNode1" presStyleIdx="1" presStyleCnt="3"/>
      <dgm:spPr/>
    </dgm:pt>
    <dgm:pt modelId="{E082633F-0D44-D542-92C9-024E9E33CA99}" type="pres">
      <dgm:prSet presAssocID="{ABF71CA9-ACEB-4A78-AEF6-23FDCB1919BE}" presName="FlexibleEmptyPlaceHolder" presStyleCnt="0"/>
      <dgm:spPr/>
    </dgm:pt>
    <dgm:pt modelId="{8C8881E9-BEDC-D04D-BE29-F75CFA0470D4}" type="pres">
      <dgm:prSet presAssocID="{ABF71CA9-ACEB-4A78-AEF6-23FDCB1919BE}" presName="ConnectLine" presStyleLbl="alignNode1" presStyleIdx="1" presStyleCnt="3"/>
      <dgm:spPr>
        <a:solidFill>
          <a:schemeClr val="accent2">
            <a:hueOff val="635930"/>
            <a:satOff val="-14509"/>
            <a:lumOff val="5360"/>
            <a:alphaOff val="0"/>
          </a:schemeClr>
        </a:solidFill>
        <a:ln w="6350" cap="flat" cmpd="sng" algn="ctr">
          <a:solidFill>
            <a:schemeClr val="accent2">
              <a:hueOff val="635930"/>
              <a:satOff val="-14509"/>
              <a:lumOff val="5360"/>
              <a:alphaOff val="0"/>
            </a:schemeClr>
          </a:solidFill>
          <a:prstDash val="dash"/>
        </a:ln>
        <a:effectLst/>
      </dgm:spPr>
    </dgm:pt>
    <dgm:pt modelId="{F70892BE-0D74-3943-8F92-DB166DB32211}" type="pres">
      <dgm:prSet presAssocID="{ABF71CA9-ACEB-4A78-AEF6-23FDCB1919BE}" presName="ConnectorPoint" presStyleLbl="fgAcc1" presStyleIdx="1" presStyleCnt="3"/>
      <dgm:spPr>
        <a:solidFill>
          <a:schemeClr val="lt1">
            <a:alpha val="90000"/>
            <a:hueOff val="0"/>
            <a:satOff val="0"/>
            <a:lumOff val="0"/>
            <a:alphaOff val="0"/>
          </a:schemeClr>
        </a:solidFill>
        <a:ln w="12700" cap="flat" cmpd="sng" algn="ctr">
          <a:noFill/>
          <a:prstDash val="solid"/>
        </a:ln>
        <a:effectLst/>
      </dgm:spPr>
    </dgm:pt>
    <dgm:pt modelId="{16A551EB-E147-C84E-8843-7BA34AAD7952}" type="pres">
      <dgm:prSet presAssocID="{ABF71CA9-ACEB-4A78-AEF6-23FDCB1919BE}" presName="EmptyPlaceHolder" presStyleCnt="0"/>
      <dgm:spPr/>
    </dgm:pt>
    <dgm:pt modelId="{87524CAD-EE21-AA4A-81AF-EE93FD6B17AA}" type="pres">
      <dgm:prSet presAssocID="{C0B1F68B-B4C7-4943-ADBD-744447875DF1}" presName="spaceBetweenRectangles" presStyleCnt="0"/>
      <dgm:spPr/>
    </dgm:pt>
    <dgm:pt modelId="{C2EFE805-9027-944E-B4D0-A0C113C7565C}" type="pres">
      <dgm:prSet presAssocID="{82642D7C-F024-4B28-AEFE-02AF999CAF6D}" presName="composite" presStyleCnt="0"/>
      <dgm:spPr/>
    </dgm:pt>
    <dgm:pt modelId="{E22A0A87-3801-D347-ACC5-69B251D360A2}" type="pres">
      <dgm:prSet presAssocID="{82642D7C-F024-4B28-AEFE-02AF999CAF6D}" presName="L1TextContainer" presStyleLbl="revTx" presStyleIdx="2" presStyleCnt="3">
        <dgm:presLayoutVars>
          <dgm:chMax val="1"/>
          <dgm:chPref val="1"/>
          <dgm:bulletEnabled val="1"/>
        </dgm:presLayoutVars>
      </dgm:prSet>
      <dgm:spPr/>
    </dgm:pt>
    <dgm:pt modelId="{06611179-FB76-DF48-A4F7-1701A71D08D4}" type="pres">
      <dgm:prSet presAssocID="{82642D7C-F024-4B28-AEFE-02AF999CAF6D}" presName="L2TextContainerWrapper" presStyleCnt="0">
        <dgm:presLayoutVars>
          <dgm:chMax val="0"/>
          <dgm:chPref val="0"/>
          <dgm:bulletEnabled val="1"/>
        </dgm:presLayoutVars>
      </dgm:prSet>
      <dgm:spPr/>
    </dgm:pt>
    <dgm:pt modelId="{CCA79146-1616-0542-AF08-7156AF386240}" type="pres">
      <dgm:prSet presAssocID="{82642D7C-F024-4B28-AEFE-02AF999CAF6D}" presName="L2TextContainer" presStyleLbl="bgAccFollowNode1" presStyleIdx="2" presStyleCnt="3"/>
      <dgm:spPr/>
    </dgm:pt>
    <dgm:pt modelId="{0067EBB9-E7A5-6C44-9AE9-BC93E9195479}" type="pres">
      <dgm:prSet presAssocID="{82642D7C-F024-4B28-AEFE-02AF999CAF6D}" presName="FlexibleEmptyPlaceHolder" presStyleCnt="0"/>
      <dgm:spPr/>
    </dgm:pt>
    <dgm:pt modelId="{3CB673A7-F628-904C-A4DF-7EF8BEBF8AF9}" type="pres">
      <dgm:prSet presAssocID="{82642D7C-F024-4B28-AEFE-02AF999CAF6D}" presName="ConnectLine" presStyleLbl="alignNode1" presStyleIdx="2" presStyleCnt="3"/>
      <dgm:spPr>
        <a:solidFill>
          <a:schemeClr val="accent2">
            <a:hueOff val="1271860"/>
            <a:satOff val="-29019"/>
            <a:lumOff val="10719"/>
            <a:alphaOff val="0"/>
          </a:schemeClr>
        </a:solidFill>
        <a:ln w="6350" cap="flat" cmpd="sng" algn="ctr">
          <a:solidFill>
            <a:schemeClr val="accent2">
              <a:hueOff val="1271860"/>
              <a:satOff val="-29019"/>
              <a:lumOff val="10719"/>
              <a:alphaOff val="0"/>
            </a:schemeClr>
          </a:solidFill>
          <a:prstDash val="dash"/>
        </a:ln>
        <a:effectLst/>
      </dgm:spPr>
    </dgm:pt>
    <dgm:pt modelId="{43D95143-1D50-AC4F-85A8-9B0863BE339B}" type="pres">
      <dgm:prSet presAssocID="{82642D7C-F024-4B28-AEFE-02AF999CAF6D}" presName="ConnectorPoint" presStyleLbl="fgAcc1" presStyleIdx="2" presStyleCnt="3"/>
      <dgm:spPr>
        <a:solidFill>
          <a:schemeClr val="lt1">
            <a:alpha val="90000"/>
            <a:hueOff val="0"/>
            <a:satOff val="0"/>
            <a:lumOff val="0"/>
            <a:alphaOff val="0"/>
          </a:schemeClr>
        </a:solidFill>
        <a:ln w="12700" cap="flat" cmpd="sng" algn="ctr">
          <a:noFill/>
          <a:prstDash val="solid"/>
        </a:ln>
        <a:effectLst/>
      </dgm:spPr>
    </dgm:pt>
    <dgm:pt modelId="{CCBB4E36-4512-D240-8BF5-4880653917E7}" type="pres">
      <dgm:prSet presAssocID="{82642D7C-F024-4B28-AEFE-02AF999CAF6D}" presName="EmptyPlaceHolder" presStyleCnt="0"/>
      <dgm:spPr/>
    </dgm:pt>
  </dgm:ptLst>
  <dgm:cxnLst>
    <dgm:cxn modelId="{76AAE830-251C-194A-9D33-C5FB446997AB}" type="presOf" srcId="{95ADE37A-E961-B742-9FC9-232ED415562B}" destId="{A5B6DA57-205D-464D-B7DE-A750558D3312}" srcOrd="0" destOrd="0" presId="urn:microsoft.com/office/officeart/2017/3/layout/HorizontalPathTimeline"/>
    <dgm:cxn modelId="{64EE023C-D70C-F54C-AA90-F3BA8A52B695}" type="presOf" srcId="{8EC7D6CC-698D-4723-87A5-3A3EECF20F3C}" destId="{CCA79146-1616-0542-AF08-7156AF386240}" srcOrd="0" destOrd="0" presId="urn:microsoft.com/office/officeart/2017/3/layout/HorizontalPathTimeline"/>
    <dgm:cxn modelId="{61037D40-295B-B541-8521-160FBA68C988}" type="presOf" srcId="{7D9B8E02-F81C-4410-A2C0-841A92703238}" destId="{20658052-E360-5F43-BC4F-DB4D305CC283}" srcOrd="0" destOrd="0" presId="urn:microsoft.com/office/officeart/2017/3/layout/HorizontalPathTimeline"/>
    <dgm:cxn modelId="{7CF9F542-93A2-4B0E-B4B9-BD090F7F9E42}" srcId="{7D9B8E02-F81C-4410-A2C0-841A92703238}" destId="{ABF71CA9-ACEB-4A78-AEF6-23FDCB1919BE}" srcOrd="1" destOrd="0" parTransId="{6AB19925-FA94-47F0-81AD-56CFA2F2EC7D}" sibTransId="{C0B1F68B-B4C7-4943-ADBD-744447875DF1}"/>
    <dgm:cxn modelId="{AC78B648-4E72-354F-BE32-7C36D14CC503}" type="presOf" srcId="{47DD25E3-76C2-5F4F-AA7E-B7DF2710C084}" destId="{24027BF4-09C6-9B4E-A31B-4D32AD5D10ED}" srcOrd="0" destOrd="0" presId="urn:microsoft.com/office/officeart/2017/3/layout/HorizontalPathTimeline"/>
    <dgm:cxn modelId="{FB587C49-9389-498A-BA61-A0DBBA153EFC}" srcId="{7D9B8E02-F81C-4410-A2C0-841A92703238}" destId="{82642D7C-F024-4B28-AEFE-02AF999CAF6D}" srcOrd="2" destOrd="0" parTransId="{D56110F1-7503-46C0-8E67-9B6BB6978C76}" sibTransId="{AA8BF13B-B625-4A02-AB28-33EBCB9FC074}"/>
    <dgm:cxn modelId="{CB3A0554-C041-B045-9B5B-91168B7C7D61}" type="presOf" srcId="{3A947DF1-5533-44BE-A839-572256E99F9A}" destId="{C876BBA1-228C-9B46-91AF-4628833B0D1A}" srcOrd="0" destOrd="0" presId="urn:microsoft.com/office/officeart/2017/3/layout/HorizontalPathTimeline"/>
    <dgm:cxn modelId="{D0907F7A-CEA1-7844-92FB-597B0EE573C7}" type="presOf" srcId="{82642D7C-F024-4B28-AEFE-02AF999CAF6D}" destId="{E22A0A87-3801-D347-ACC5-69B251D360A2}" srcOrd="0" destOrd="0" presId="urn:microsoft.com/office/officeart/2017/3/layout/HorizontalPathTimeline"/>
    <dgm:cxn modelId="{F4150380-3326-0641-88F2-3A7F5009A02C}" srcId="{47DD25E3-76C2-5F4F-AA7E-B7DF2710C084}" destId="{95ADE37A-E961-B742-9FC9-232ED415562B}" srcOrd="0" destOrd="0" parTransId="{3A9C131A-F923-304F-82FD-A407F0BE6D80}" sibTransId="{51AA4570-7B0E-AC49-95CA-5BE7D01E43D2}"/>
    <dgm:cxn modelId="{6E4E92C4-45FF-FD46-9CA6-B50421080AAD}" srcId="{7D9B8E02-F81C-4410-A2C0-841A92703238}" destId="{47DD25E3-76C2-5F4F-AA7E-B7DF2710C084}" srcOrd="0" destOrd="0" parTransId="{1F9EB9E3-4789-3441-B9DD-ED6340549054}" sibTransId="{88B161EA-12BD-9C46-887C-CD8B8685C4F2}"/>
    <dgm:cxn modelId="{E4F69DE7-F120-49DE-8F3F-0A08BA5FDFF4}" srcId="{ABF71CA9-ACEB-4A78-AEF6-23FDCB1919BE}" destId="{3A947DF1-5533-44BE-A839-572256E99F9A}" srcOrd="0" destOrd="0" parTransId="{98A64A82-6955-4DE9-BF2B-108D37DEAFAA}" sibTransId="{615680A1-2C66-43E0-B2CF-E073249B9CF6}"/>
    <dgm:cxn modelId="{FA22DCFE-80DD-4A98-88D2-33A6BED5D33B}" srcId="{82642D7C-F024-4B28-AEFE-02AF999CAF6D}" destId="{8EC7D6CC-698D-4723-87A5-3A3EECF20F3C}" srcOrd="0" destOrd="0" parTransId="{19A442C9-1DF3-4FE6-A75F-A60AA6DF5DDC}" sibTransId="{0A687FF5-A964-4960-B0F5-C02B5B0A6E0E}"/>
    <dgm:cxn modelId="{1172FFFE-088F-4E42-A720-9E8BD2735238}" type="presOf" srcId="{ABF71CA9-ACEB-4A78-AEF6-23FDCB1919BE}" destId="{B2E97F93-97B0-1042-81D8-EA5CB9F5B33F}" srcOrd="0" destOrd="0" presId="urn:microsoft.com/office/officeart/2017/3/layout/HorizontalPathTimeline"/>
    <dgm:cxn modelId="{307208EB-C3FA-9C47-8C0D-AB247EAF8B53}" type="presParOf" srcId="{20658052-E360-5F43-BC4F-DB4D305CC283}" destId="{772E5035-E7CF-6E44-9F3A-912942551119}" srcOrd="0" destOrd="0" presId="urn:microsoft.com/office/officeart/2017/3/layout/HorizontalPathTimeline"/>
    <dgm:cxn modelId="{0D34A1CA-80B0-694D-97F8-CF65AAEDF460}" type="presParOf" srcId="{20658052-E360-5F43-BC4F-DB4D305CC283}" destId="{BE66592F-0AB7-9C4B-8438-B1B77F8D62E8}" srcOrd="1" destOrd="0" presId="urn:microsoft.com/office/officeart/2017/3/layout/HorizontalPathTimeline"/>
    <dgm:cxn modelId="{251DC553-E61E-D94E-9485-E98D60D2044B}" type="presParOf" srcId="{BE66592F-0AB7-9C4B-8438-B1B77F8D62E8}" destId="{C8BE13A0-3980-6D44-8FA4-44FEFF560F50}" srcOrd="0" destOrd="0" presId="urn:microsoft.com/office/officeart/2017/3/layout/HorizontalPathTimeline"/>
    <dgm:cxn modelId="{B1096065-AB29-C643-B54D-A96D1B59B894}" type="presParOf" srcId="{C8BE13A0-3980-6D44-8FA4-44FEFF560F50}" destId="{24027BF4-09C6-9B4E-A31B-4D32AD5D10ED}" srcOrd="0" destOrd="0" presId="urn:microsoft.com/office/officeart/2017/3/layout/HorizontalPathTimeline"/>
    <dgm:cxn modelId="{6C1B91D8-997B-7440-B910-28F5DF4069D4}" type="presParOf" srcId="{C8BE13A0-3980-6D44-8FA4-44FEFF560F50}" destId="{555811D8-7344-EC4D-98E4-7D9D4A8CBEEF}" srcOrd="1" destOrd="0" presId="urn:microsoft.com/office/officeart/2017/3/layout/HorizontalPathTimeline"/>
    <dgm:cxn modelId="{3FC76E7E-E510-1945-B955-065ECB8997DB}" type="presParOf" srcId="{555811D8-7344-EC4D-98E4-7D9D4A8CBEEF}" destId="{A5B6DA57-205D-464D-B7DE-A750558D3312}" srcOrd="0" destOrd="0" presId="urn:microsoft.com/office/officeart/2017/3/layout/HorizontalPathTimeline"/>
    <dgm:cxn modelId="{4EB823B5-C095-2145-AA99-69BB77B454F9}" type="presParOf" srcId="{555811D8-7344-EC4D-98E4-7D9D4A8CBEEF}" destId="{3C01FEEF-F540-164A-B96B-691592BB5D37}" srcOrd="1" destOrd="0" presId="urn:microsoft.com/office/officeart/2017/3/layout/HorizontalPathTimeline"/>
    <dgm:cxn modelId="{D3000B39-359C-2747-BCAB-347E1F6435E6}" type="presParOf" srcId="{C8BE13A0-3980-6D44-8FA4-44FEFF560F50}" destId="{D6EBADEA-FAD5-2645-9046-6FBC2D83359F}" srcOrd="2" destOrd="0" presId="urn:microsoft.com/office/officeart/2017/3/layout/HorizontalPathTimeline"/>
    <dgm:cxn modelId="{6A67C749-6795-7745-AFCF-366A9160CC6C}" type="presParOf" srcId="{C8BE13A0-3980-6D44-8FA4-44FEFF560F50}" destId="{61731A0F-23BC-514D-B273-709368E6AAF2}" srcOrd="3" destOrd="0" presId="urn:microsoft.com/office/officeart/2017/3/layout/HorizontalPathTimeline"/>
    <dgm:cxn modelId="{8A465C86-C62C-0746-BAAC-61D1A85E5D4C}" type="presParOf" srcId="{C8BE13A0-3980-6D44-8FA4-44FEFF560F50}" destId="{1C686FAB-EC45-EC41-B14D-827E4ED76217}" srcOrd="4" destOrd="0" presId="urn:microsoft.com/office/officeart/2017/3/layout/HorizontalPathTimeline"/>
    <dgm:cxn modelId="{66DEEAD2-5B9D-D348-9004-46F150661E5A}" type="presParOf" srcId="{BE66592F-0AB7-9C4B-8438-B1B77F8D62E8}" destId="{48261321-B5BD-604C-811B-1AA7534E4424}" srcOrd="1" destOrd="0" presId="urn:microsoft.com/office/officeart/2017/3/layout/HorizontalPathTimeline"/>
    <dgm:cxn modelId="{9F8D68E8-B8DA-C24E-9856-83C11504B61E}" type="presParOf" srcId="{BE66592F-0AB7-9C4B-8438-B1B77F8D62E8}" destId="{CC968158-8411-3640-B59F-F102F3F17C45}" srcOrd="2" destOrd="0" presId="urn:microsoft.com/office/officeart/2017/3/layout/HorizontalPathTimeline"/>
    <dgm:cxn modelId="{21940F34-9097-484D-936A-F5BF1A6F9099}" type="presParOf" srcId="{CC968158-8411-3640-B59F-F102F3F17C45}" destId="{B2E97F93-97B0-1042-81D8-EA5CB9F5B33F}" srcOrd="0" destOrd="0" presId="urn:microsoft.com/office/officeart/2017/3/layout/HorizontalPathTimeline"/>
    <dgm:cxn modelId="{48EE296B-3EB1-3549-BE4C-751D59E7A5D7}" type="presParOf" srcId="{CC968158-8411-3640-B59F-F102F3F17C45}" destId="{3CC490B0-F46A-6B4A-A155-43B1EF53132C}" srcOrd="1" destOrd="0" presId="urn:microsoft.com/office/officeart/2017/3/layout/HorizontalPathTimeline"/>
    <dgm:cxn modelId="{0D63F3AF-4CBA-0B4E-8080-0F0C2F2AB122}" type="presParOf" srcId="{3CC490B0-F46A-6B4A-A155-43B1EF53132C}" destId="{C876BBA1-228C-9B46-91AF-4628833B0D1A}" srcOrd="0" destOrd="0" presId="urn:microsoft.com/office/officeart/2017/3/layout/HorizontalPathTimeline"/>
    <dgm:cxn modelId="{30327550-091C-0F4F-A15D-B42B2E95E833}" type="presParOf" srcId="{3CC490B0-F46A-6B4A-A155-43B1EF53132C}" destId="{E082633F-0D44-D542-92C9-024E9E33CA99}" srcOrd="1" destOrd="0" presId="urn:microsoft.com/office/officeart/2017/3/layout/HorizontalPathTimeline"/>
    <dgm:cxn modelId="{F8497930-5F01-6047-A809-2737F9A935AF}" type="presParOf" srcId="{CC968158-8411-3640-B59F-F102F3F17C45}" destId="{8C8881E9-BEDC-D04D-BE29-F75CFA0470D4}" srcOrd="2" destOrd="0" presId="urn:microsoft.com/office/officeart/2017/3/layout/HorizontalPathTimeline"/>
    <dgm:cxn modelId="{E3A5B810-8EB6-9146-8954-E7F67319FB52}" type="presParOf" srcId="{CC968158-8411-3640-B59F-F102F3F17C45}" destId="{F70892BE-0D74-3943-8F92-DB166DB32211}" srcOrd="3" destOrd="0" presId="urn:microsoft.com/office/officeart/2017/3/layout/HorizontalPathTimeline"/>
    <dgm:cxn modelId="{BA370B7B-97BE-0F41-B44D-A301C2CF578D}" type="presParOf" srcId="{CC968158-8411-3640-B59F-F102F3F17C45}" destId="{16A551EB-E147-C84E-8843-7BA34AAD7952}" srcOrd="4" destOrd="0" presId="urn:microsoft.com/office/officeart/2017/3/layout/HorizontalPathTimeline"/>
    <dgm:cxn modelId="{9B5D756E-6D79-C14B-9B03-42C806AEF802}" type="presParOf" srcId="{BE66592F-0AB7-9C4B-8438-B1B77F8D62E8}" destId="{87524CAD-EE21-AA4A-81AF-EE93FD6B17AA}" srcOrd="3" destOrd="0" presId="urn:microsoft.com/office/officeart/2017/3/layout/HorizontalPathTimeline"/>
    <dgm:cxn modelId="{53B76E8A-1C69-7949-9523-508E75E9B029}" type="presParOf" srcId="{BE66592F-0AB7-9C4B-8438-B1B77F8D62E8}" destId="{C2EFE805-9027-944E-B4D0-A0C113C7565C}" srcOrd="4" destOrd="0" presId="urn:microsoft.com/office/officeart/2017/3/layout/HorizontalPathTimeline"/>
    <dgm:cxn modelId="{5AC821D7-AD70-5942-A667-190ED2DBEB2E}" type="presParOf" srcId="{C2EFE805-9027-944E-B4D0-A0C113C7565C}" destId="{E22A0A87-3801-D347-ACC5-69B251D360A2}" srcOrd="0" destOrd="0" presId="urn:microsoft.com/office/officeart/2017/3/layout/HorizontalPathTimeline"/>
    <dgm:cxn modelId="{B78BB8FB-188E-8647-AB7C-8EAD13247ADB}" type="presParOf" srcId="{C2EFE805-9027-944E-B4D0-A0C113C7565C}" destId="{06611179-FB76-DF48-A4F7-1701A71D08D4}" srcOrd="1" destOrd="0" presId="urn:microsoft.com/office/officeart/2017/3/layout/HorizontalPathTimeline"/>
    <dgm:cxn modelId="{027F9306-ED40-B747-B3E5-819066D114B6}" type="presParOf" srcId="{06611179-FB76-DF48-A4F7-1701A71D08D4}" destId="{CCA79146-1616-0542-AF08-7156AF386240}" srcOrd="0" destOrd="0" presId="urn:microsoft.com/office/officeart/2017/3/layout/HorizontalPathTimeline"/>
    <dgm:cxn modelId="{4262E94C-A275-0843-A475-335ABF1CD4F6}" type="presParOf" srcId="{06611179-FB76-DF48-A4F7-1701A71D08D4}" destId="{0067EBB9-E7A5-6C44-9AE9-BC93E9195479}" srcOrd="1" destOrd="0" presId="urn:microsoft.com/office/officeart/2017/3/layout/HorizontalPathTimeline"/>
    <dgm:cxn modelId="{B0FBD955-E5B2-D642-9D74-8E12C0E9DB99}" type="presParOf" srcId="{C2EFE805-9027-944E-B4D0-A0C113C7565C}" destId="{3CB673A7-F628-904C-A4DF-7EF8BEBF8AF9}" srcOrd="2" destOrd="0" presId="urn:microsoft.com/office/officeart/2017/3/layout/HorizontalPathTimeline"/>
    <dgm:cxn modelId="{C23F73EE-FBF0-DF48-9943-9979A4042093}" type="presParOf" srcId="{C2EFE805-9027-944E-B4D0-A0C113C7565C}" destId="{43D95143-1D50-AC4F-85A8-9B0863BE339B}" srcOrd="3" destOrd="0" presId="urn:microsoft.com/office/officeart/2017/3/layout/HorizontalPathTimeline"/>
    <dgm:cxn modelId="{30B2B831-3920-9540-A4C1-BC410CF75EC7}" type="presParOf" srcId="{C2EFE805-9027-944E-B4D0-A0C113C7565C}" destId="{CCBB4E36-4512-D240-8BF5-4880653917E7}" srcOrd="4" destOrd="0" presId="urn:microsoft.com/office/officeart/2017/3/layout/HorizontalPathTimeline"/>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8C6973-0003-44B4-8F75-88544761E64C}"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852618D7-5591-412B-BAA4-E5E6E66895AC}">
      <dgm:prSet/>
      <dgm:spPr/>
      <dgm:t>
        <a:bodyPr/>
        <a:lstStyle/>
        <a:p>
          <a:r>
            <a:rPr lang="en-US"/>
            <a:t>36M Registered Users</a:t>
          </a:r>
        </a:p>
      </dgm:t>
    </dgm:pt>
    <dgm:pt modelId="{AEEC8914-7929-4C99-8DFE-E40628415DCD}" type="parTrans" cxnId="{5BA15BA3-BCD2-4823-872B-5BEB3AA6B75C}">
      <dgm:prSet/>
      <dgm:spPr/>
      <dgm:t>
        <a:bodyPr/>
        <a:lstStyle/>
        <a:p>
          <a:endParaRPr lang="en-US"/>
        </a:p>
      </dgm:t>
    </dgm:pt>
    <dgm:pt modelId="{51215334-A33A-4501-8467-AEA64ECB8100}" type="sibTrans" cxnId="{5BA15BA3-BCD2-4823-872B-5BEB3AA6B75C}">
      <dgm:prSet/>
      <dgm:spPr/>
      <dgm:t>
        <a:bodyPr/>
        <a:lstStyle/>
        <a:p>
          <a:endParaRPr lang="en-US"/>
        </a:p>
      </dgm:t>
    </dgm:pt>
    <dgm:pt modelId="{5F85DFD9-0284-4282-A552-3FFF1C48E00A}">
      <dgm:prSet/>
      <dgm:spPr/>
      <dgm:t>
        <a:bodyPr/>
        <a:lstStyle/>
        <a:p>
          <a:r>
            <a:rPr lang="en-US"/>
            <a:t>100M Repositories.</a:t>
          </a:r>
        </a:p>
      </dgm:t>
    </dgm:pt>
    <dgm:pt modelId="{CF9A2701-9965-46A6-AE24-A128B7113BB0}" type="parTrans" cxnId="{C1B9981D-18CA-4D3A-9F17-8A41E3BD8F49}">
      <dgm:prSet/>
      <dgm:spPr/>
      <dgm:t>
        <a:bodyPr/>
        <a:lstStyle/>
        <a:p>
          <a:endParaRPr lang="en-US"/>
        </a:p>
      </dgm:t>
    </dgm:pt>
    <dgm:pt modelId="{0639656F-D12B-4DC1-8A63-FFBF7AF0C933}" type="sibTrans" cxnId="{C1B9981D-18CA-4D3A-9F17-8A41E3BD8F49}">
      <dgm:prSet/>
      <dgm:spPr/>
      <dgm:t>
        <a:bodyPr/>
        <a:lstStyle/>
        <a:p>
          <a:endParaRPr lang="en-US"/>
        </a:p>
      </dgm:t>
    </dgm:pt>
    <dgm:pt modelId="{F0A0FEDA-D6A1-45A3-BE7B-DF668C1EE39E}">
      <dgm:prSet/>
      <dgm:spPr/>
      <dgm:t>
        <a:bodyPr/>
        <a:lstStyle/>
        <a:p>
          <a:r>
            <a:rPr lang="en-US"/>
            <a:t>54% of the Fortune 50 use GitHub Enterprise</a:t>
          </a:r>
        </a:p>
      </dgm:t>
    </dgm:pt>
    <dgm:pt modelId="{59E38785-1E7F-4AEA-9A19-C5B0D0944CE6}" type="parTrans" cxnId="{95ED866F-B89E-45B8-B3A4-3B614D8EE707}">
      <dgm:prSet/>
      <dgm:spPr/>
      <dgm:t>
        <a:bodyPr/>
        <a:lstStyle/>
        <a:p>
          <a:endParaRPr lang="en-US"/>
        </a:p>
      </dgm:t>
    </dgm:pt>
    <dgm:pt modelId="{A39EA81A-F01E-4766-99F1-168DAF811249}" type="sibTrans" cxnId="{95ED866F-B89E-45B8-B3A4-3B614D8EE707}">
      <dgm:prSet/>
      <dgm:spPr/>
      <dgm:t>
        <a:bodyPr/>
        <a:lstStyle/>
        <a:p>
          <a:endParaRPr lang="en-US"/>
        </a:p>
      </dgm:t>
    </dgm:pt>
    <dgm:pt modelId="{57E1689A-677D-48AE-B68C-B1EB6B724811}">
      <dgm:prSet/>
      <dgm:spPr/>
      <dgm:t>
        <a:bodyPr/>
        <a:lstStyle/>
        <a:p>
          <a:r>
            <a:rPr lang="en-US"/>
            <a:t>49% of the Fortune 100 use GitHub Enterprise</a:t>
          </a:r>
        </a:p>
      </dgm:t>
    </dgm:pt>
    <dgm:pt modelId="{FB168A79-1B8D-4239-9BD6-6931E85DFEA5}" type="parTrans" cxnId="{AD644923-38EE-416E-99D9-EA67D05C0238}">
      <dgm:prSet/>
      <dgm:spPr/>
      <dgm:t>
        <a:bodyPr/>
        <a:lstStyle/>
        <a:p>
          <a:endParaRPr lang="en-US"/>
        </a:p>
      </dgm:t>
    </dgm:pt>
    <dgm:pt modelId="{0D04F77F-9433-4ADD-A2C3-C0F6D6B21D7D}" type="sibTrans" cxnId="{AD644923-38EE-416E-99D9-EA67D05C0238}">
      <dgm:prSet/>
      <dgm:spPr/>
      <dgm:t>
        <a:bodyPr/>
        <a:lstStyle/>
        <a:p>
          <a:endParaRPr lang="en-US"/>
        </a:p>
      </dgm:t>
    </dgm:pt>
    <dgm:pt modelId="{D6A26FF1-D196-6C43-9CDE-41ABA50F93FB}" type="pres">
      <dgm:prSet presAssocID="{688C6973-0003-44B4-8F75-88544761E64C}" presName="matrix" presStyleCnt="0">
        <dgm:presLayoutVars>
          <dgm:chMax val="1"/>
          <dgm:dir/>
          <dgm:resizeHandles val="exact"/>
        </dgm:presLayoutVars>
      </dgm:prSet>
      <dgm:spPr/>
    </dgm:pt>
    <dgm:pt modelId="{8284E6C0-2DA1-7444-BCDF-2E3729CAE7CD}" type="pres">
      <dgm:prSet presAssocID="{688C6973-0003-44B4-8F75-88544761E64C}" presName="diamond" presStyleLbl="bgShp" presStyleIdx="0" presStyleCnt="1"/>
      <dgm:spPr/>
    </dgm:pt>
    <dgm:pt modelId="{90B52ED8-1613-E94C-8FD1-CEB3D0FA61D7}" type="pres">
      <dgm:prSet presAssocID="{688C6973-0003-44B4-8F75-88544761E64C}" presName="quad1" presStyleLbl="node1" presStyleIdx="0" presStyleCnt="4">
        <dgm:presLayoutVars>
          <dgm:chMax val="0"/>
          <dgm:chPref val="0"/>
          <dgm:bulletEnabled val="1"/>
        </dgm:presLayoutVars>
      </dgm:prSet>
      <dgm:spPr/>
    </dgm:pt>
    <dgm:pt modelId="{78D19831-04B7-164D-BB54-04C1C2E669D2}" type="pres">
      <dgm:prSet presAssocID="{688C6973-0003-44B4-8F75-88544761E64C}" presName="quad2" presStyleLbl="node1" presStyleIdx="1" presStyleCnt="4">
        <dgm:presLayoutVars>
          <dgm:chMax val="0"/>
          <dgm:chPref val="0"/>
          <dgm:bulletEnabled val="1"/>
        </dgm:presLayoutVars>
      </dgm:prSet>
      <dgm:spPr/>
    </dgm:pt>
    <dgm:pt modelId="{0CD316A9-2D96-4C4E-9A02-52429CE12B0E}" type="pres">
      <dgm:prSet presAssocID="{688C6973-0003-44B4-8F75-88544761E64C}" presName="quad3" presStyleLbl="node1" presStyleIdx="2" presStyleCnt="4">
        <dgm:presLayoutVars>
          <dgm:chMax val="0"/>
          <dgm:chPref val="0"/>
          <dgm:bulletEnabled val="1"/>
        </dgm:presLayoutVars>
      </dgm:prSet>
      <dgm:spPr/>
    </dgm:pt>
    <dgm:pt modelId="{CF63BAED-6118-BD4E-99B4-D75C2CB9C780}" type="pres">
      <dgm:prSet presAssocID="{688C6973-0003-44B4-8F75-88544761E64C}" presName="quad4" presStyleLbl="node1" presStyleIdx="3" presStyleCnt="4">
        <dgm:presLayoutVars>
          <dgm:chMax val="0"/>
          <dgm:chPref val="0"/>
          <dgm:bulletEnabled val="1"/>
        </dgm:presLayoutVars>
      </dgm:prSet>
      <dgm:spPr/>
    </dgm:pt>
  </dgm:ptLst>
  <dgm:cxnLst>
    <dgm:cxn modelId="{C1B9981D-18CA-4D3A-9F17-8A41E3BD8F49}" srcId="{688C6973-0003-44B4-8F75-88544761E64C}" destId="{5F85DFD9-0284-4282-A552-3FFF1C48E00A}" srcOrd="1" destOrd="0" parTransId="{CF9A2701-9965-46A6-AE24-A128B7113BB0}" sibTransId="{0639656F-D12B-4DC1-8A63-FFBF7AF0C933}"/>
    <dgm:cxn modelId="{AD644923-38EE-416E-99D9-EA67D05C0238}" srcId="{688C6973-0003-44B4-8F75-88544761E64C}" destId="{57E1689A-677D-48AE-B68C-B1EB6B724811}" srcOrd="3" destOrd="0" parTransId="{FB168A79-1B8D-4239-9BD6-6931E85DFEA5}" sibTransId="{0D04F77F-9433-4ADD-A2C3-C0F6D6B21D7D}"/>
    <dgm:cxn modelId="{6FAFFE63-1B82-3F41-8147-FB06A17F8503}" type="presOf" srcId="{F0A0FEDA-D6A1-45A3-BE7B-DF668C1EE39E}" destId="{0CD316A9-2D96-4C4E-9A02-52429CE12B0E}" srcOrd="0" destOrd="0" presId="urn:microsoft.com/office/officeart/2005/8/layout/matrix3"/>
    <dgm:cxn modelId="{AA83F06C-0CCD-3C42-B13A-A9843C947135}" type="presOf" srcId="{5F85DFD9-0284-4282-A552-3FFF1C48E00A}" destId="{78D19831-04B7-164D-BB54-04C1C2E669D2}" srcOrd="0" destOrd="0" presId="urn:microsoft.com/office/officeart/2005/8/layout/matrix3"/>
    <dgm:cxn modelId="{95ED866F-B89E-45B8-B3A4-3B614D8EE707}" srcId="{688C6973-0003-44B4-8F75-88544761E64C}" destId="{F0A0FEDA-D6A1-45A3-BE7B-DF668C1EE39E}" srcOrd="2" destOrd="0" parTransId="{59E38785-1E7F-4AEA-9A19-C5B0D0944CE6}" sibTransId="{A39EA81A-F01E-4766-99F1-168DAF811249}"/>
    <dgm:cxn modelId="{45E0C372-9CFB-3F4A-A70B-6E4FE904AD94}" type="presOf" srcId="{852618D7-5591-412B-BAA4-E5E6E66895AC}" destId="{90B52ED8-1613-E94C-8FD1-CEB3D0FA61D7}" srcOrd="0" destOrd="0" presId="urn:microsoft.com/office/officeart/2005/8/layout/matrix3"/>
    <dgm:cxn modelId="{5BA15BA3-BCD2-4823-872B-5BEB3AA6B75C}" srcId="{688C6973-0003-44B4-8F75-88544761E64C}" destId="{852618D7-5591-412B-BAA4-E5E6E66895AC}" srcOrd="0" destOrd="0" parTransId="{AEEC8914-7929-4C99-8DFE-E40628415DCD}" sibTransId="{51215334-A33A-4501-8467-AEA64ECB8100}"/>
    <dgm:cxn modelId="{2C8FB2C2-55A9-7E4B-B9BE-E244CB210323}" type="presOf" srcId="{688C6973-0003-44B4-8F75-88544761E64C}" destId="{D6A26FF1-D196-6C43-9CDE-41ABA50F93FB}" srcOrd="0" destOrd="0" presId="urn:microsoft.com/office/officeart/2005/8/layout/matrix3"/>
    <dgm:cxn modelId="{C13D11E4-04FD-6245-9929-E5A9E4199605}" type="presOf" srcId="{57E1689A-677D-48AE-B68C-B1EB6B724811}" destId="{CF63BAED-6118-BD4E-99B4-D75C2CB9C780}" srcOrd="0" destOrd="0" presId="urn:microsoft.com/office/officeart/2005/8/layout/matrix3"/>
    <dgm:cxn modelId="{C26F0ABA-62AE-8A47-AA1B-E6340FED4FB6}" type="presParOf" srcId="{D6A26FF1-D196-6C43-9CDE-41ABA50F93FB}" destId="{8284E6C0-2DA1-7444-BCDF-2E3729CAE7CD}" srcOrd="0" destOrd="0" presId="urn:microsoft.com/office/officeart/2005/8/layout/matrix3"/>
    <dgm:cxn modelId="{247C087B-705D-704A-8C94-EC0F327645E9}" type="presParOf" srcId="{D6A26FF1-D196-6C43-9CDE-41ABA50F93FB}" destId="{90B52ED8-1613-E94C-8FD1-CEB3D0FA61D7}" srcOrd="1" destOrd="0" presId="urn:microsoft.com/office/officeart/2005/8/layout/matrix3"/>
    <dgm:cxn modelId="{8A59EDDF-2D10-5E46-BC27-CCDAE3197D48}" type="presParOf" srcId="{D6A26FF1-D196-6C43-9CDE-41ABA50F93FB}" destId="{78D19831-04B7-164D-BB54-04C1C2E669D2}" srcOrd="2" destOrd="0" presId="urn:microsoft.com/office/officeart/2005/8/layout/matrix3"/>
    <dgm:cxn modelId="{98DCE0BF-922F-2940-8255-E94809296087}" type="presParOf" srcId="{D6A26FF1-D196-6C43-9CDE-41ABA50F93FB}" destId="{0CD316A9-2D96-4C4E-9A02-52429CE12B0E}" srcOrd="3" destOrd="0" presId="urn:microsoft.com/office/officeart/2005/8/layout/matrix3"/>
    <dgm:cxn modelId="{488DFB6D-BB07-B547-85FD-29355EF6B472}" type="presParOf" srcId="{D6A26FF1-D196-6C43-9CDE-41ABA50F93FB}" destId="{CF63BAED-6118-BD4E-99B4-D75C2CB9C780}" srcOrd="4" destOrd="0" presId="urn:microsoft.com/office/officeart/2005/8/layout/matrix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5C6617-AF84-438C-958A-520C242AF48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15631B3-0C2B-4797-97E3-75DE14C99BA3}">
      <dgm:prSet/>
      <dgm:spPr/>
      <dgm:t>
        <a:bodyPr/>
        <a:lstStyle/>
        <a:p>
          <a:pPr>
            <a:defRPr cap="all"/>
          </a:pPr>
          <a:r>
            <a:rPr lang="en-US"/>
            <a:t>Learn GitHub Branching: </a:t>
          </a:r>
          <a:r>
            <a:rPr lang="en-US">
              <a:hlinkClick xmlns:r="http://schemas.openxmlformats.org/officeDocument/2006/relationships" r:id="rId1"/>
            </a:rPr>
            <a:t>https://learngitbranching.js.org/</a:t>
          </a:r>
          <a:endParaRPr lang="en-US"/>
        </a:p>
      </dgm:t>
    </dgm:pt>
    <dgm:pt modelId="{A6FCABF6-F44A-41EB-A305-128C43C2388C}" type="parTrans" cxnId="{2BA4FF02-06F4-40E3-B1AE-D4C4BBF1BC15}">
      <dgm:prSet/>
      <dgm:spPr/>
      <dgm:t>
        <a:bodyPr/>
        <a:lstStyle/>
        <a:p>
          <a:endParaRPr lang="en-US"/>
        </a:p>
      </dgm:t>
    </dgm:pt>
    <dgm:pt modelId="{C6E5688B-55FA-4EB9-BE8D-E2E62537C0F9}" type="sibTrans" cxnId="{2BA4FF02-06F4-40E3-B1AE-D4C4BBF1BC15}">
      <dgm:prSet/>
      <dgm:spPr/>
      <dgm:t>
        <a:bodyPr/>
        <a:lstStyle/>
        <a:p>
          <a:endParaRPr lang="en-US"/>
        </a:p>
      </dgm:t>
    </dgm:pt>
    <dgm:pt modelId="{ADFC3B79-A37D-4907-9020-C2082EBE0CDB}">
      <dgm:prSet/>
      <dgm:spPr/>
      <dgm:t>
        <a:bodyPr/>
        <a:lstStyle/>
        <a:p>
          <a:pPr>
            <a:defRPr cap="all"/>
          </a:pPr>
          <a:r>
            <a:rPr lang="en-US"/>
            <a:t>GitHub tutorials: </a:t>
          </a:r>
          <a:r>
            <a:rPr lang="en-US">
              <a:hlinkClick xmlns:r="http://schemas.openxmlformats.org/officeDocument/2006/relationships" r:id="rId2"/>
            </a:rPr>
            <a:t>https://lab.github.com/</a:t>
          </a:r>
          <a:endParaRPr lang="en-US"/>
        </a:p>
      </dgm:t>
    </dgm:pt>
    <dgm:pt modelId="{A21A876C-AE7C-4DEE-8161-AE1F515DB33D}" type="parTrans" cxnId="{21E05ACF-621C-4407-9612-9BDCED9B92EB}">
      <dgm:prSet/>
      <dgm:spPr/>
      <dgm:t>
        <a:bodyPr/>
        <a:lstStyle/>
        <a:p>
          <a:endParaRPr lang="en-US"/>
        </a:p>
      </dgm:t>
    </dgm:pt>
    <dgm:pt modelId="{AC139884-3A62-4CEA-AF3C-AE2FE95E8831}" type="sibTrans" cxnId="{21E05ACF-621C-4407-9612-9BDCED9B92EB}">
      <dgm:prSet/>
      <dgm:spPr/>
      <dgm:t>
        <a:bodyPr/>
        <a:lstStyle/>
        <a:p>
          <a:endParaRPr lang="en-US"/>
        </a:p>
      </dgm:t>
    </dgm:pt>
    <dgm:pt modelId="{265AFFE2-EE30-47A5-81C9-07276067766F}">
      <dgm:prSet/>
      <dgm:spPr/>
      <dgm:t>
        <a:bodyPr/>
        <a:lstStyle/>
        <a:p>
          <a:pPr>
            <a:defRPr cap="all"/>
          </a:pPr>
          <a:r>
            <a:rPr lang="en-US"/>
            <a:t>GitHub cheat sheet: </a:t>
          </a:r>
          <a:r>
            <a:rPr lang="en-US">
              <a:hlinkClick xmlns:r="http://schemas.openxmlformats.org/officeDocument/2006/relationships" r:id="rId3"/>
            </a:rPr>
            <a:t>https://github.github.com/training-kit/downloads/github-git-cheat-sheet.pdf</a:t>
          </a:r>
          <a:endParaRPr lang="en-US"/>
        </a:p>
      </dgm:t>
    </dgm:pt>
    <dgm:pt modelId="{7F1887DD-D48A-4F2C-AC28-657C763BFB20}" type="parTrans" cxnId="{F198EA27-6BE3-4006-90A9-5E73EDC22D06}">
      <dgm:prSet/>
      <dgm:spPr/>
      <dgm:t>
        <a:bodyPr/>
        <a:lstStyle/>
        <a:p>
          <a:endParaRPr lang="en-US"/>
        </a:p>
      </dgm:t>
    </dgm:pt>
    <dgm:pt modelId="{0184E93D-8431-4A5B-9B45-4D97DF391279}" type="sibTrans" cxnId="{F198EA27-6BE3-4006-90A9-5E73EDC22D06}">
      <dgm:prSet/>
      <dgm:spPr/>
      <dgm:t>
        <a:bodyPr/>
        <a:lstStyle/>
        <a:p>
          <a:endParaRPr lang="en-US"/>
        </a:p>
      </dgm:t>
    </dgm:pt>
    <dgm:pt modelId="{1EA53C66-2349-400B-9483-A327CD1E695F}" type="pres">
      <dgm:prSet presAssocID="{AD5C6617-AF84-438C-958A-520C242AF48D}" presName="root" presStyleCnt="0">
        <dgm:presLayoutVars>
          <dgm:dir/>
          <dgm:resizeHandles val="exact"/>
        </dgm:presLayoutVars>
      </dgm:prSet>
      <dgm:spPr/>
    </dgm:pt>
    <dgm:pt modelId="{429320C7-A7F3-4E43-A9AB-A9AB3EBA418A}" type="pres">
      <dgm:prSet presAssocID="{415631B3-0C2B-4797-97E3-75DE14C99BA3}" presName="compNode" presStyleCnt="0"/>
      <dgm:spPr/>
    </dgm:pt>
    <dgm:pt modelId="{E7EF7176-8319-48AF-A2EA-2C325110C1A5}" type="pres">
      <dgm:prSet presAssocID="{415631B3-0C2B-4797-97E3-75DE14C99BA3}" presName="iconBgRect" presStyleLbl="bgShp" presStyleIdx="0" presStyleCnt="3"/>
      <dgm:spPr/>
    </dgm:pt>
    <dgm:pt modelId="{58F3AE4B-EECB-4EEF-B095-9D571D69DE24}" type="pres">
      <dgm:prSet presAssocID="{415631B3-0C2B-4797-97E3-75DE14C99BA3}"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Footer"/>
        </a:ext>
      </dgm:extLst>
    </dgm:pt>
    <dgm:pt modelId="{62736DB5-B649-4EBA-99B9-5D97264378C3}" type="pres">
      <dgm:prSet presAssocID="{415631B3-0C2B-4797-97E3-75DE14C99BA3}" presName="spaceRect" presStyleCnt="0"/>
      <dgm:spPr/>
    </dgm:pt>
    <dgm:pt modelId="{485C900D-6ECB-4FC8-A5FB-B4E485BA4820}" type="pres">
      <dgm:prSet presAssocID="{415631B3-0C2B-4797-97E3-75DE14C99BA3}" presName="textRect" presStyleLbl="revTx" presStyleIdx="0" presStyleCnt="3">
        <dgm:presLayoutVars>
          <dgm:chMax val="1"/>
          <dgm:chPref val="1"/>
        </dgm:presLayoutVars>
      </dgm:prSet>
      <dgm:spPr/>
    </dgm:pt>
    <dgm:pt modelId="{8168C916-06FC-4C6A-9533-BB59F00E1722}" type="pres">
      <dgm:prSet presAssocID="{C6E5688B-55FA-4EB9-BE8D-E2E62537C0F9}" presName="sibTrans" presStyleCnt="0"/>
      <dgm:spPr/>
    </dgm:pt>
    <dgm:pt modelId="{3230F392-14AD-4052-8179-A211D2BF2B08}" type="pres">
      <dgm:prSet presAssocID="{ADFC3B79-A37D-4907-9020-C2082EBE0CDB}" presName="compNode" presStyleCnt="0"/>
      <dgm:spPr/>
    </dgm:pt>
    <dgm:pt modelId="{664EC31A-8F24-43C6-8E22-B0AB7E3BBCE8}" type="pres">
      <dgm:prSet presAssocID="{ADFC3B79-A37D-4907-9020-C2082EBE0CDB}" presName="iconBgRect" presStyleLbl="bgShp" presStyleIdx="1" presStyleCnt="3"/>
      <dgm:spPr/>
    </dgm:pt>
    <dgm:pt modelId="{1A4EA659-B54C-48C3-A897-0DEF4C9DD537}" type="pres">
      <dgm:prSet presAssocID="{ADFC3B79-A37D-4907-9020-C2082EBE0CDB}" presName="iconRect" presStyleLbl="node1" presStyleIdx="1"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Storyboard"/>
        </a:ext>
      </dgm:extLst>
    </dgm:pt>
    <dgm:pt modelId="{90A8A758-7ED6-4747-9FAE-0BEC4B6163DD}" type="pres">
      <dgm:prSet presAssocID="{ADFC3B79-A37D-4907-9020-C2082EBE0CDB}" presName="spaceRect" presStyleCnt="0"/>
      <dgm:spPr/>
    </dgm:pt>
    <dgm:pt modelId="{5D17B9B8-218B-46AC-B97B-E2F3033312A3}" type="pres">
      <dgm:prSet presAssocID="{ADFC3B79-A37D-4907-9020-C2082EBE0CDB}" presName="textRect" presStyleLbl="revTx" presStyleIdx="1" presStyleCnt="3">
        <dgm:presLayoutVars>
          <dgm:chMax val="1"/>
          <dgm:chPref val="1"/>
        </dgm:presLayoutVars>
      </dgm:prSet>
      <dgm:spPr/>
    </dgm:pt>
    <dgm:pt modelId="{202DBAD5-B8C2-4316-99FF-1F3DC0D5EF4F}" type="pres">
      <dgm:prSet presAssocID="{AC139884-3A62-4CEA-AF3C-AE2FE95E8831}" presName="sibTrans" presStyleCnt="0"/>
      <dgm:spPr/>
    </dgm:pt>
    <dgm:pt modelId="{7BC1E068-956E-4CF0-A655-BEC68E6CEF56}" type="pres">
      <dgm:prSet presAssocID="{265AFFE2-EE30-47A5-81C9-07276067766F}" presName="compNode" presStyleCnt="0"/>
      <dgm:spPr/>
    </dgm:pt>
    <dgm:pt modelId="{06FC1B3D-E3A2-4D37-A064-6E9890D8D18E}" type="pres">
      <dgm:prSet presAssocID="{265AFFE2-EE30-47A5-81C9-07276067766F}" presName="iconBgRect" presStyleLbl="bgShp" presStyleIdx="2" presStyleCnt="3"/>
      <dgm:spPr/>
    </dgm:pt>
    <dgm:pt modelId="{994D780A-7FBF-4D24-951D-0DBD4B905E3F}" type="pres">
      <dgm:prSet presAssocID="{265AFFE2-EE30-47A5-81C9-07276067766F}"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lipboardList"/>
        </a:ext>
      </dgm:extLst>
    </dgm:pt>
    <dgm:pt modelId="{A7CFC51B-558D-4535-9F35-B574B07F701D}" type="pres">
      <dgm:prSet presAssocID="{265AFFE2-EE30-47A5-81C9-07276067766F}" presName="spaceRect" presStyleCnt="0"/>
      <dgm:spPr/>
    </dgm:pt>
    <dgm:pt modelId="{A0F394E1-5990-499D-90B9-8FF06A436C9C}" type="pres">
      <dgm:prSet presAssocID="{265AFFE2-EE30-47A5-81C9-07276067766F}" presName="textRect" presStyleLbl="revTx" presStyleIdx="2" presStyleCnt="3">
        <dgm:presLayoutVars>
          <dgm:chMax val="1"/>
          <dgm:chPref val="1"/>
        </dgm:presLayoutVars>
      </dgm:prSet>
      <dgm:spPr/>
    </dgm:pt>
  </dgm:ptLst>
  <dgm:cxnLst>
    <dgm:cxn modelId="{2BA4FF02-06F4-40E3-B1AE-D4C4BBF1BC15}" srcId="{AD5C6617-AF84-438C-958A-520C242AF48D}" destId="{415631B3-0C2B-4797-97E3-75DE14C99BA3}" srcOrd="0" destOrd="0" parTransId="{A6FCABF6-F44A-41EB-A305-128C43C2388C}" sibTransId="{C6E5688B-55FA-4EB9-BE8D-E2E62537C0F9}"/>
    <dgm:cxn modelId="{F198EA27-6BE3-4006-90A9-5E73EDC22D06}" srcId="{AD5C6617-AF84-438C-958A-520C242AF48D}" destId="{265AFFE2-EE30-47A5-81C9-07276067766F}" srcOrd="2" destOrd="0" parTransId="{7F1887DD-D48A-4F2C-AC28-657C763BFB20}" sibTransId="{0184E93D-8431-4A5B-9B45-4D97DF391279}"/>
    <dgm:cxn modelId="{2B837A79-4C3C-4A48-BAFA-F538A9CA72E3}" type="presOf" srcId="{415631B3-0C2B-4797-97E3-75DE14C99BA3}" destId="{485C900D-6ECB-4FC8-A5FB-B4E485BA4820}" srcOrd="0" destOrd="0" presId="urn:microsoft.com/office/officeart/2018/5/layout/IconCircleLabelList"/>
    <dgm:cxn modelId="{75218197-F490-4BDB-9DCD-2E06812BA8FC}" type="presOf" srcId="{AD5C6617-AF84-438C-958A-520C242AF48D}" destId="{1EA53C66-2349-400B-9483-A327CD1E695F}" srcOrd="0" destOrd="0" presId="urn:microsoft.com/office/officeart/2018/5/layout/IconCircleLabelList"/>
    <dgm:cxn modelId="{748FBFA9-3880-43CD-8FC3-8383EE1C62D0}" type="presOf" srcId="{265AFFE2-EE30-47A5-81C9-07276067766F}" destId="{A0F394E1-5990-499D-90B9-8FF06A436C9C}" srcOrd="0" destOrd="0" presId="urn:microsoft.com/office/officeart/2018/5/layout/IconCircleLabelList"/>
    <dgm:cxn modelId="{61DADEAE-6526-4CD3-9125-5FE63669F051}" type="presOf" srcId="{ADFC3B79-A37D-4907-9020-C2082EBE0CDB}" destId="{5D17B9B8-218B-46AC-B97B-E2F3033312A3}" srcOrd="0" destOrd="0" presId="urn:microsoft.com/office/officeart/2018/5/layout/IconCircleLabelList"/>
    <dgm:cxn modelId="{21E05ACF-621C-4407-9612-9BDCED9B92EB}" srcId="{AD5C6617-AF84-438C-958A-520C242AF48D}" destId="{ADFC3B79-A37D-4907-9020-C2082EBE0CDB}" srcOrd="1" destOrd="0" parTransId="{A21A876C-AE7C-4DEE-8161-AE1F515DB33D}" sibTransId="{AC139884-3A62-4CEA-AF3C-AE2FE95E8831}"/>
    <dgm:cxn modelId="{36A22D20-2CF2-4986-8BB1-E9FCD6476DBC}" type="presParOf" srcId="{1EA53C66-2349-400B-9483-A327CD1E695F}" destId="{429320C7-A7F3-4E43-A9AB-A9AB3EBA418A}" srcOrd="0" destOrd="0" presId="urn:microsoft.com/office/officeart/2018/5/layout/IconCircleLabelList"/>
    <dgm:cxn modelId="{8CE5DE24-48FC-4764-8DFF-F24B44083D87}" type="presParOf" srcId="{429320C7-A7F3-4E43-A9AB-A9AB3EBA418A}" destId="{E7EF7176-8319-48AF-A2EA-2C325110C1A5}" srcOrd="0" destOrd="0" presId="urn:microsoft.com/office/officeart/2018/5/layout/IconCircleLabelList"/>
    <dgm:cxn modelId="{B93BB451-9340-47DF-91AA-7770AD6E0137}" type="presParOf" srcId="{429320C7-A7F3-4E43-A9AB-A9AB3EBA418A}" destId="{58F3AE4B-EECB-4EEF-B095-9D571D69DE24}" srcOrd="1" destOrd="0" presId="urn:microsoft.com/office/officeart/2018/5/layout/IconCircleLabelList"/>
    <dgm:cxn modelId="{F939B500-535C-4953-9169-B1629E8E2B60}" type="presParOf" srcId="{429320C7-A7F3-4E43-A9AB-A9AB3EBA418A}" destId="{62736DB5-B649-4EBA-99B9-5D97264378C3}" srcOrd="2" destOrd="0" presId="urn:microsoft.com/office/officeart/2018/5/layout/IconCircleLabelList"/>
    <dgm:cxn modelId="{2D449D30-C90E-4077-B8DC-DB94675A149E}" type="presParOf" srcId="{429320C7-A7F3-4E43-A9AB-A9AB3EBA418A}" destId="{485C900D-6ECB-4FC8-A5FB-B4E485BA4820}" srcOrd="3" destOrd="0" presId="urn:microsoft.com/office/officeart/2018/5/layout/IconCircleLabelList"/>
    <dgm:cxn modelId="{75E0B50B-4840-4370-908E-435BD47913F1}" type="presParOf" srcId="{1EA53C66-2349-400B-9483-A327CD1E695F}" destId="{8168C916-06FC-4C6A-9533-BB59F00E1722}" srcOrd="1" destOrd="0" presId="urn:microsoft.com/office/officeart/2018/5/layout/IconCircleLabelList"/>
    <dgm:cxn modelId="{270A2BE1-EF35-444C-BCBF-F64DDA4C8B71}" type="presParOf" srcId="{1EA53C66-2349-400B-9483-A327CD1E695F}" destId="{3230F392-14AD-4052-8179-A211D2BF2B08}" srcOrd="2" destOrd="0" presId="urn:microsoft.com/office/officeart/2018/5/layout/IconCircleLabelList"/>
    <dgm:cxn modelId="{6BD05556-3A4D-4893-8988-E95BCD58F37D}" type="presParOf" srcId="{3230F392-14AD-4052-8179-A211D2BF2B08}" destId="{664EC31A-8F24-43C6-8E22-B0AB7E3BBCE8}" srcOrd="0" destOrd="0" presId="urn:microsoft.com/office/officeart/2018/5/layout/IconCircleLabelList"/>
    <dgm:cxn modelId="{72493748-1657-4C0C-A3E9-F824A9475458}" type="presParOf" srcId="{3230F392-14AD-4052-8179-A211D2BF2B08}" destId="{1A4EA659-B54C-48C3-A897-0DEF4C9DD537}" srcOrd="1" destOrd="0" presId="urn:microsoft.com/office/officeart/2018/5/layout/IconCircleLabelList"/>
    <dgm:cxn modelId="{E95AA567-53FC-49DC-93F9-F6D6E937459B}" type="presParOf" srcId="{3230F392-14AD-4052-8179-A211D2BF2B08}" destId="{90A8A758-7ED6-4747-9FAE-0BEC4B6163DD}" srcOrd="2" destOrd="0" presId="urn:microsoft.com/office/officeart/2018/5/layout/IconCircleLabelList"/>
    <dgm:cxn modelId="{BEC7A7DE-3293-44F8-9CBC-C5DA96592552}" type="presParOf" srcId="{3230F392-14AD-4052-8179-A211D2BF2B08}" destId="{5D17B9B8-218B-46AC-B97B-E2F3033312A3}" srcOrd="3" destOrd="0" presId="urn:microsoft.com/office/officeart/2018/5/layout/IconCircleLabelList"/>
    <dgm:cxn modelId="{628E0F64-6DF2-44CC-9521-C043345FEA36}" type="presParOf" srcId="{1EA53C66-2349-400B-9483-A327CD1E695F}" destId="{202DBAD5-B8C2-4316-99FF-1F3DC0D5EF4F}" srcOrd="3" destOrd="0" presId="urn:microsoft.com/office/officeart/2018/5/layout/IconCircleLabelList"/>
    <dgm:cxn modelId="{53CF197B-E722-4C4C-94BA-936737A23E55}" type="presParOf" srcId="{1EA53C66-2349-400B-9483-A327CD1E695F}" destId="{7BC1E068-956E-4CF0-A655-BEC68E6CEF56}" srcOrd="4" destOrd="0" presId="urn:microsoft.com/office/officeart/2018/5/layout/IconCircleLabelList"/>
    <dgm:cxn modelId="{77084CE7-2F05-4FA9-BFFB-93484B0226D8}" type="presParOf" srcId="{7BC1E068-956E-4CF0-A655-BEC68E6CEF56}" destId="{06FC1B3D-E3A2-4D37-A064-6E9890D8D18E}" srcOrd="0" destOrd="0" presId="urn:microsoft.com/office/officeart/2018/5/layout/IconCircleLabelList"/>
    <dgm:cxn modelId="{2AB27957-C042-4432-9C18-B0F1051694D3}" type="presParOf" srcId="{7BC1E068-956E-4CF0-A655-BEC68E6CEF56}" destId="{994D780A-7FBF-4D24-951D-0DBD4B905E3F}" srcOrd="1" destOrd="0" presId="urn:microsoft.com/office/officeart/2018/5/layout/IconCircleLabelList"/>
    <dgm:cxn modelId="{45F95E21-EB08-4EB2-A610-308D7E49A1E5}" type="presParOf" srcId="{7BC1E068-956E-4CF0-A655-BEC68E6CEF56}" destId="{A7CFC51B-558D-4535-9F35-B574B07F701D}" srcOrd="2" destOrd="0" presId="urn:microsoft.com/office/officeart/2018/5/layout/IconCircleLabelList"/>
    <dgm:cxn modelId="{9022EEC7-B195-4A00-B28B-E667B5A1EF7D}" type="presParOf" srcId="{7BC1E068-956E-4CF0-A655-BEC68E6CEF56}" destId="{A0F394E1-5990-499D-90B9-8FF06A436C9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98C5E-6E4A-4BCE-B765-C1A24FD7381B}">
      <dsp:nvSpPr>
        <dsp:cNvPr id="0" name=""/>
        <dsp:cNvSpPr/>
      </dsp:nvSpPr>
      <dsp:spPr>
        <a:xfrm>
          <a:off x="580951" y="409470"/>
          <a:ext cx="1612687" cy="1612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353E74-1C78-4108-AFB6-281B7E975487}">
      <dsp:nvSpPr>
        <dsp:cNvPr id="0" name=""/>
        <dsp:cNvSpPr/>
      </dsp:nvSpPr>
      <dsp:spPr>
        <a:xfrm>
          <a:off x="924639" y="753158"/>
          <a:ext cx="925312" cy="92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454DCB-D0D8-47AD-B660-22F0708151E6}">
      <dsp:nvSpPr>
        <dsp:cNvPr id="0" name=""/>
        <dsp:cNvSpPr/>
      </dsp:nvSpPr>
      <dsp:spPr>
        <a:xfrm>
          <a:off x="65420" y="252447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Overview of Github</a:t>
          </a:r>
        </a:p>
      </dsp:txBody>
      <dsp:txXfrm>
        <a:off x="65420" y="2524470"/>
        <a:ext cx="2643750" cy="720000"/>
      </dsp:txXfrm>
    </dsp:sp>
    <dsp:sp modelId="{909B6862-60B9-43E2-AE1C-09C581E81215}">
      <dsp:nvSpPr>
        <dsp:cNvPr id="0" name=""/>
        <dsp:cNvSpPr/>
      </dsp:nvSpPr>
      <dsp:spPr>
        <a:xfrm>
          <a:off x="3687358" y="409470"/>
          <a:ext cx="1612687" cy="1612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54F06-F914-4321-992F-F088F217F1E8}">
      <dsp:nvSpPr>
        <dsp:cNvPr id="0" name=""/>
        <dsp:cNvSpPr/>
      </dsp:nvSpPr>
      <dsp:spPr>
        <a:xfrm>
          <a:off x="4031045" y="753158"/>
          <a:ext cx="925312" cy="92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EEF3FC-7468-4E00-833B-CD60D0D10674}">
      <dsp:nvSpPr>
        <dsp:cNvPr id="0" name=""/>
        <dsp:cNvSpPr/>
      </dsp:nvSpPr>
      <dsp:spPr>
        <a:xfrm>
          <a:off x="3171827" y="252447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Setting up your remote environment</a:t>
          </a:r>
        </a:p>
      </dsp:txBody>
      <dsp:txXfrm>
        <a:off x="3171827" y="2524470"/>
        <a:ext cx="2643750" cy="720000"/>
      </dsp:txXfrm>
    </dsp:sp>
    <dsp:sp modelId="{9C795DF1-7076-4512-A67A-3DAD6B266E8A}">
      <dsp:nvSpPr>
        <dsp:cNvPr id="0" name=""/>
        <dsp:cNvSpPr/>
      </dsp:nvSpPr>
      <dsp:spPr>
        <a:xfrm>
          <a:off x="6793764" y="409470"/>
          <a:ext cx="1612687" cy="16126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95CAD4-66A2-40D3-936F-170F9028FFAA}">
      <dsp:nvSpPr>
        <dsp:cNvPr id="0" name=""/>
        <dsp:cNvSpPr/>
      </dsp:nvSpPr>
      <dsp:spPr>
        <a:xfrm>
          <a:off x="7137452" y="753158"/>
          <a:ext cx="925312" cy="925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209C93-BE8C-46B9-8990-30955ADCB066}">
      <dsp:nvSpPr>
        <dsp:cNvPr id="0" name=""/>
        <dsp:cNvSpPr/>
      </dsp:nvSpPr>
      <dsp:spPr>
        <a:xfrm>
          <a:off x="6278233" y="252447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dirty="0"/>
            <a:t>Working with git/</a:t>
          </a:r>
          <a:r>
            <a:rPr lang="en-US" sz="1700" kern="1200" dirty="0" err="1"/>
            <a:t>github</a:t>
          </a:r>
          <a:r>
            <a:rPr lang="en-US" sz="1700" kern="1200" dirty="0"/>
            <a:t> locally</a:t>
          </a:r>
        </a:p>
      </dsp:txBody>
      <dsp:txXfrm>
        <a:off x="6278233" y="2524470"/>
        <a:ext cx="264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027BF4-09C6-9B4E-A31B-4D32AD5D10ED}">
      <dsp:nvSpPr>
        <dsp:cNvPr id="0" name=""/>
        <dsp:cNvSpPr/>
      </dsp:nvSpPr>
      <dsp:spPr>
        <a:xfrm>
          <a:off x="257095" y="2903572"/>
          <a:ext cx="2056764" cy="610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t>April 2005</a:t>
          </a:r>
        </a:p>
      </dsp:txBody>
      <dsp:txXfrm>
        <a:off x="257095" y="2903572"/>
        <a:ext cx="2056764" cy="610993"/>
      </dsp:txXfrm>
    </dsp:sp>
    <dsp:sp modelId="{772E5035-E7CF-6E44-9F3A-912942551119}">
      <dsp:nvSpPr>
        <dsp:cNvPr id="0" name=""/>
        <dsp:cNvSpPr/>
      </dsp:nvSpPr>
      <dsp:spPr>
        <a:xfrm>
          <a:off x="0" y="2595372"/>
          <a:ext cx="5141912" cy="21628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B6DA57-205D-464D-B7DE-A750558D3312}">
      <dsp:nvSpPr>
        <dsp:cNvPr id="0" name=""/>
        <dsp:cNvSpPr/>
      </dsp:nvSpPr>
      <dsp:spPr>
        <a:xfrm>
          <a:off x="154257" y="921897"/>
          <a:ext cx="2262441" cy="75427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t>Git is created by Linus Torvalds</a:t>
          </a:r>
        </a:p>
      </dsp:txBody>
      <dsp:txXfrm>
        <a:off x="154257" y="921897"/>
        <a:ext cx="2262441" cy="754279"/>
      </dsp:txXfrm>
    </dsp:sp>
    <dsp:sp modelId="{D6EBADEA-FAD5-2645-9046-6FBC2D83359F}">
      <dsp:nvSpPr>
        <dsp:cNvPr id="0" name=""/>
        <dsp:cNvSpPr/>
      </dsp:nvSpPr>
      <dsp:spPr>
        <a:xfrm>
          <a:off x="1285477" y="1676177"/>
          <a:ext cx="0" cy="919194"/>
        </a:xfrm>
        <a:prstGeom prst="line">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B2E97F93-97B0-1042-81D8-EA5CB9F5B33F}">
      <dsp:nvSpPr>
        <dsp:cNvPr id="0" name=""/>
        <dsp:cNvSpPr/>
      </dsp:nvSpPr>
      <dsp:spPr>
        <a:xfrm>
          <a:off x="1542573" y="1892458"/>
          <a:ext cx="2056764" cy="610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err="1"/>
            <a:t>Februay</a:t>
          </a:r>
          <a:r>
            <a:rPr lang="en-US" sz="2000" kern="1200" dirty="0"/>
            <a:t> 2008</a:t>
          </a:r>
        </a:p>
      </dsp:txBody>
      <dsp:txXfrm>
        <a:off x="1542573" y="1892458"/>
        <a:ext cx="2056764" cy="610993"/>
      </dsp:txXfrm>
    </dsp:sp>
    <dsp:sp modelId="{C876BBA1-228C-9B46-91AF-4628833B0D1A}">
      <dsp:nvSpPr>
        <dsp:cNvPr id="0" name=""/>
        <dsp:cNvSpPr/>
      </dsp:nvSpPr>
      <dsp:spPr>
        <a:xfrm>
          <a:off x="1439735" y="3730847"/>
          <a:ext cx="2262441" cy="754279"/>
        </a:xfrm>
        <a:prstGeom prst="rect">
          <a:avLst/>
        </a:prstGeom>
        <a:solidFill>
          <a:schemeClr val="accent2">
            <a:tint val="40000"/>
            <a:alpha val="90000"/>
            <a:hueOff val="987282"/>
            <a:satOff val="-2587"/>
            <a:lumOff val="926"/>
            <a:alphaOff val="0"/>
          </a:schemeClr>
        </a:solidFill>
        <a:ln w="12700" cap="flat" cmpd="sng" algn="ctr">
          <a:solidFill>
            <a:schemeClr val="accent2">
              <a:tint val="40000"/>
              <a:alpha val="90000"/>
              <a:hueOff val="987282"/>
              <a:satOff val="-2587"/>
              <a:lumOff val="92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t>GitHub is Founded</a:t>
          </a:r>
        </a:p>
      </dsp:txBody>
      <dsp:txXfrm>
        <a:off x="1439735" y="3730847"/>
        <a:ext cx="2262441" cy="754279"/>
      </dsp:txXfrm>
    </dsp:sp>
    <dsp:sp modelId="{8C8881E9-BEDC-D04D-BE29-F75CFA0470D4}">
      <dsp:nvSpPr>
        <dsp:cNvPr id="0" name=""/>
        <dsp:cNvSpPr/>
      </dsp:nvSpPr>
      <dsp:spPr>
        <a:xfrm>
          <a:off x="2570956" y="2811652"/>
          <a:ext cx="0" cy="919194"/>
        </a:xfrm>
        <a:prstGeom prst="line">
          <a:avLst/>
        </a:prstGeom>
        <a:solidFill>
          <a:schemeClr val="accent2">
            <a:hueOff val="635930"/>
            <a:satOff val="-14509"/>
            <a:lumOff val="5360"/>
            <a:alphaOff val="0"/>
          </a:schemeClr>
        </a:solidFill>
        <a:ln w="6350" cap="flat" cmpd="sng" algn="ctr">
          <a:solidFill>
            <a:schemeClr val="accent2">
              <a:hueOff val="635930"/>
              <a:satOff val="-14509"/>
              <a:lumOff val="536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61731A0F-23BC-514D-B273-709368E6AAF2}">
      <dsp:nvSpPr>
        <dsp:cNvPr id="0" name=""/>
        <dsp:cNvSpPr/>
      </dsp:nvSpPr>
      <dsp:spPr>
        <a:xfrm>
          <a:off x="1217890" y="2635924"/>
          <a:ext cx="135175" cy="135175"/>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F70892BE-0D74-3943-8F92-DB166DB32211}">
      <dsp:nvSpPr>
        <dsp:cNvPr id="0" name=""/>
        <dsp:cNvSpPr/>
      </dsp:nvSpPr>
      <dsp:spPr>
        <a:xfrm>
          <a:off x="2503368" y="2635924"/>
          <a:ext cx="135175" cy="135175"/>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E22A0A87-3801-D347-ACC5-69B251D360A2}">
      <dsp:nvSpPr>
        <dsp:cNvPr id="0" name=""/>
        <dsp:cNvSpPr/>
      </dsp:nvSpPr>
      <dsp:spPr>
        <a:xfrm>
          <a:off x="2828051" y="2903572"/>
          <a:ext cx="2056764" cy="610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t>4 June 2018</a:t>
          </a:r>
        </a:p>
      </dsp:txBody>
      <dsp:txXfrm>
        <a:off x="2828051" y="2903572"/>
        <a:ext cx="2056764" cy="610993"/>
      </dsp:txXfrm>
    </dsp:sp>
    <dsp:sp modelId="{CCA79146-1616-0542-AF08-7156AF386240}">
      <dsp:nvSpPr>
        <dsp:cNvPr id="0" name=""/>
        <dsp:cNvSpPr/>
      </dsp:nvSpPr>
      <dsp:spPr>
        <a:xfrm>
          <a:off x="2725213" y="568329"/>
          <a:ext cx="2262441" cy="1107848"/>
        </a:xfrm>
        <a:prstGeom prst="rect">
          <a:avLst/>
        </a:prstGeom>
        <a:solidFill>
          <a:schemeClr val="accent2">
            <a:tint val="40000"/>
            <a:alpha val="90000"/>
            <a:hueOff val="1974564"/>
            <a:satOff val="-5173"/>
            <a:lumOff val="1852"/>
            <a:alphaOff val="0"/>
          </a:schemeClr>
        </a:solidFill>
        <a:ln w="12700" cap="flat" cmpd="sng" algn="ctr">
          <a:solidFill>
            <a:schemeClr val="accent2">
              <a:tint val="40000"/>
              <a:alpha val="90000"/>
              <a:hueOff val="1974564"/>
              <a:satOff val="-5173"/>
              <a:lumOff val="18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t>Purchased on June 4, 2018 by Microsoft for the small sum of $7.5 billion in stocks.</a:t>
          </a:r>
        </a:p>
      </dsp:txBody>
      <dsp:txXfrm>
        <a:off x="2725213" y="568329"/>
        <a:ext cx="2262441" cy="1107848"/>
      </dsp:txXfrm>
    </dsp:sp>
    <dsp:sp modelId="{3CB673A7-F628-904C-A4DF-7EF8BEBF8AF9}">
      <dsp:nvSpPr>
        <dsp:cNvPr id="0" name=""/>
        <dsp:cNvSpPr/>
      </dsp:nvSpPr>
      <dsp:spPr>
        <a:xfrm>
          <a:off x="3856434" y="1676177"/>
          <a:ext cx="0" cy="919194"/>
        </a:xfrm>
        <a:prstGeom prst="line">
          <a:avLst/>
        </a:prstGeom>
        <a:solidFill>
          <a:schemeClr val="accent2">
            <a:hueOff val="1271860"/>
            <a:satOff val="-29019"/>
            <a:lumOff val="10719"/>
            <a:alphaOff val="0"/>
          </a:schemeClr>
        </a:solidFill>
        <a:ln w="6350" cap="flat" cmpd="sng" algn="ctr">
          <a:solidFill>
            <a:schemeClr val="accent2">
              <a:hueOff val="1271860"/>
              <a:satOff val="-29019"/>
              <a:lumOff val="10719"/>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43D95143-1D50-AC4F-85A8-9B0863BE339B}">
      <dsp:nvSpPr>
        <dsp:cNvPr id="0" name=""/>
        <dsp:cNvSpPr/>
      </dsp:nvSpPr>
      <dsp:spPr>
        <a:xfrm>
          <a:off x="3788846" y="2635924"/>
          <a:ext cx="135175" cy="135175"/>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4E6C0-2DA1-7444-BCDF-2E3729CAE7CD}">
      <dsp:nvSpPr>
        <dsp:cNvPr id="0" name=""/>
        <dsp:cNvSpPr/>
      </dsp:nvSpPr>
      <dsp:spPr>
        <a:xfrm>
          <a:off x="0" y="132556"/>
          <a:ext cx="5141912" cy="5141912"/>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B52ED8-1613-E94C-8FD1-CEB3D0FA61D7}">
      <dsp:nvSpPr>
        <dsp:cNvPr id="0" name=""/>
        <dsp:cNvSpPr/>
      </dsp:nvSpPr>
      <dsp:spPr>
        <a:xfrm>
          <a:off x="488481" y="621038"/>
          <a:ext cx="2005345" cy="200534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36M Registered Users</a:t>
          </a:r>
        </a:p>
      </dsp:txBody>
      <dsp:txXfrm>
        <a:off x="586374" y="718931"/>
        <a:ext cx="1809559" cy="1809559"/>
      </dsp:txXfrm>
    </dsp:sp>
    <dsp:sp modelId="{78D19831-04B7-164D-BB54-04C1C2E669D2}">
      <dsp:nvSpPr>
        <dsp:cNvPr id="0" name=""/>
        <dsp:cNvSpPr/>
      </dsp:nvSpPr>
      <dsp:spPr>
        <a:xfrm>
          <a:off x="2648084" y="621038"/>
          <a:ext cx="2005345" cy="200534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100M Repositories.</a:t>
          </a:r>
        </a:p>
      </dsp:txBody>
      <dsp:txXfrm>
        <a:off x="2745977" y="718931"/>
        <a:ext cx="1809559" cy="1809559"/>
      </dsp:txXfrm>
    </dsp:sp>
    <dsp:sp modelId="{0CD316A9-2D96-4C4E-9A02-52429CE12B0E}">
      <dsp:nvSpPr>
        <dsp:cNvPr id="0" name=""/>
        <dsp:cNvSpPr/>
      </dsp:nvSpPr>
      <dsp:spPr>
        <a:xfrm>
          <a:off x="488481" y="2780641"/>
          <a:ext cx="2005345" cy="200534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54% of the Fortune 50 use GitHub Enterprise</a:t>
          </a:r>
        </a:p>
      </dsp:txBody>
      <dsp:txXfrm>
        <a:off x="586374" y="2878534"/>
        <a:ext cx="1809559" cy="1809559"/>
      </dsp:txXfrm>
    </dsp:sp>
    <dsp:sp modelId="{CF63BAED-6118-BD4E-99B4-D75C2CB9C780}">
      <dsp:nvSpPr>
        <dsp:cNvPr id="0" name=""/>
        <dsp:cNvSpPr/>
      </dsp:nvSpPr>
      <dsp:spPr>
        <a:xfrm>
          <a:off x="2648084" y="2780641"/>
          <a:ext cx="2005345" cy="200534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49% of the Fortune 100 use GitHub Enterprise</a:t>
          </a:r>
        </a:p>
      </dsp:txBody>
      <dsp:txXfrm>
        <a:off x="2745977" y="2878534"/>
        <a:ext cx="1809559" cy="18095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EF7176-8319-48AF-A2EA-2C325110C1A5}">
      <dsp:nvSpPr>
        <dsp:cNvPr id="0" name=""/>
        <dsp:cNvSpPr/>
      </dsp:nvSpPr>
      <dsp:spPr>
        <a:xfrm>
          <a:off x="580951" y="409470"/>
          <a:ext cx="1612687" cy="16126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F3AE4B-EECB-4EEF-B095-9D571D69DE24}">
      <dsp:nvSpPr>
        <dsp:cNvPr id="0" name=""/>
        <dsp:cNvSpPr/>
      </dsp:nvSpPr>
      <dsp:spPr>
        <a:xfrm>
          <a:off x="924639" y="753158"/>
          <a:ext cx="925312" cy="92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85C900D-6ECB-4FC8-A5FB-B4E485BA4820}">
      <dsp:nvSpPr>
        <dsp:cNvPr id="0" name=""/>
        <dsp:cNvSpPr/>
      </dsp:nvSpPr>
      <dsp:spPr>
        <a:xfrm>
          <a:off x="65420" y="252447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Learn GitHub Branching: </a:t>
          </a:r>
          <a:r>
            <a:rPr lang="en-US" sz="1100" kern="1200">
              <a:hlinkClick xmlns:r="http://schemas.openxmlformats.org/officeDocument/2006/relationships" r:id="rId3"/>
            </a:rPr>
            <a:t>https://learngitbranching.js.org/</a:t>
          </a:r>
          <a:endParaRPr lang="en-US" sz="1100" kern="1200"/>
        </a:p>
      </dsp:txBody>
      <dsp:txXfrm>
        <a:off x="65420" y="2524470"/>
        <a:ext cx="2643750" cy="720000"/>
      </dsp:txXfrm>
    </dsp:sp>
    <dsp:sp modelId="{664EC31A-8F24-43C6-8E22-B0AB7E3BBCE8}">
      <dsp:nvSpPr>
        <dsp:cNvPr id="0" name=""/>
        <dsp:cNvSpPr/>
      </dsp:nvSpPr>
      <dsp:spPr>
        <a:xfrm>
          <a:off x="3687358" y="409470"/>
          <a:ext cx="1612687" cy="16126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4EA659-B54C-48C3-A897-0DEF4C9DD537}">
      <dsp:nvSpPr>
        <dsp:cNvPr id="0" name=""/>
        <dsp:cNvSpPr/>
      </dsp:nvSpPr>
      <dsp:spPr>
        <a:xfrm>
          <a:off x="4031045" y="753158"/>
          <a:ext cx="925312" cy="925312"/>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17B9B8-218B-46AC-B97B-E2F3033312A3}">
      <dsp:nvSpPr>
        <dsp:cNvPr id="0" name=""/>
        <dsp:cNvSpPr/>
      </dsp:nvSpPr>
      <dsp:spPr>
        <a:xfrm>
          <a:off x="3171827" y="252447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GitHub tutorials: </a:t>
          </a:r>
          <a:r>
            <a:rPr lang="en-US" sz="1100" kern="1200">
              <a:hlinkClick xmlns:r="http://schemas.openxmlformats.org/officeDocument/2006/relationships" r:id="rId6"/>
            </a:rPr>
            <a:t>https://lab.github.com/</a:t>
          </a:r>
          <a:endParaRPr lang="en-US" sz="1100" kern="1200"/>
        </a:p>
      </dsp:txBody>
      <dsp:txXfrm>
        <a:off x="3171827" y="2524470"/>
        <a:ext cx="2643750" cy="720000"/>
      </dsp:txXfrm>
    </dsp:sp>
    <dsp:sp modelId="{06FC1B3D-E3A2-4D37-A064-6E9890D8D18E}">
      <dsp:nvSpPr>
        <dsp:cNvPr id="0" name=""/>
        <dsp:cNvSpPr/>
      </dsp:nvSpPr>
      <dsp:spPr>
        <a:xfrm>
          <a:off x="6793764" y="409470"/>
          <a:ext cx="1612687" cy="16126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4D780A-7FBF-4D24-951D-0DBD4B905E3F}">
      <dsp:nvSpPr>
        <dsp:cNvPr id="0" name=""/>
        <dsp:cNvSpPr/>
      </dsp:nvSpPr>
      <dsp:spPr>
        <a:xfrm>
          <a:off x="7137452" y="753158"/>
          <a:ext cx="925312" cy="9253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F394E1-5990-499D-90B9-8FF06A436C9C}">
      <dsp:nvSpPr>
        <dsp:cNvPr id="0" name=""/>
        <dsp:cNvSpPr/>
      </dsp:nvSpPr>
      <dsp:spPr>
        <a:xfrm>
          <a:off x="6278233" y="252447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GitHub cheat sheet: </a:t>
          </a:r>
          <a:r>
            <a:rPr lang="en-US" sz="1100" kern="1200">
              <a:hlinkClick xmlns:r="http://schemas.openxmlformats.org/officeDocument/2006/relationships" r:id="rId9"/>
            </a:rPr>
            <a:t>https://github.github.com/training-kit/downloads/github-git-cheat-sheet.pdf</a:t>
          </a:r>
          <a:endParaRPr lang="en-US" sz="1100" kern="1200"/>
        </a:p>
      </dsp:txBody>
      <dsp:txXfrm>
        <a:off x="6278233" y="2524470"/>
        <a:ext cx="264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1285F8-A565-3044-8399-1E4F4195A9E0}" type="datetimeFigureOut">
              <a:rPr lang="en-US" smtClean="0"/>
              <a:t>6/1/19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F03182-34B4-C242-BA94-C916E323924D}" type="slidenum">
              <a:rPr lang="en-US" smtClean="0"/>
              <a:t>‹#›</a:t>
            </a:fld>
            <a:endParaRPr lang="en-US"/>
          </a:p>
        </p:txBody>
      </p:sp>
    </p:spTree>
    <p:extLst>
      <p:ext uri="{BB962C8B-B14F-4D97-AF65-F5344CB8AC3E}">
        <p14:creationId xmlns:p14="http://schemas.microsoft.com/office/powerpoint/2010/main" val="2869749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F03182-34B4-C242-BA94-C916E323924D}" type="slidenum">
              <a:rPr lang="en-US" smtClean="0"/>
              <a:t>1</a:t>
            </a:fld>
            <a:endParaRPr lang="en-US"/>
          </a:p>
        </p:txBody>
      </p:sp>
    </p:spTree>
    <p:extLst>
      <p:ext uri="{BB962C8B-B14F-4D97-AF65-F5344CB8AC3E}">
        <p14:creationId xmlns:p14="http://schemas.microsoft.com/office/powerpoint/2010/main" val="1174071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representation of the Git Flow process. </a:t>
            </a:r>
          </a:p>
        </p:txBody>
      </p:sp>
      <p:sp>
        <p:nvSpPr>
          <p:cNvPr id="4" name="Slide Number Placeholder 3"/>
          <p:cNvSpPr>
            <a:spLocks noGrp="1"/>
          </p:cNvSpPr>
          <p:nvPr>
            <p:ph type="sldNum" sz="quarter" idx="5"/>
          </p:nvPr>
        </p:nvSpPr>
        <p:spPr/>
        <p:txBody>
          <a:bodyPr/>
          <a:lstStyle/>
          <a:p>
            <a:fld id="{8EF03182-34B4-C242-BA94-C916E323924D}" type="slidenum">
              <a:rPr lang="en-US" smtClean="0"/>
              <a:t>27</a:t>
            </a:fld>
            <a:endParaRPr lang="en-US"/>
          </a:p>
        </p:txBody>
      </p:sp>
    </p:spTree>
    <p:extLst>
      <p:ext uri="{BB962C8B-B14F-4D97-AF65-F5344CB8AC3E}">
        <p14:creationId xmlns:p14="http://schemas.microsoft.com/office/powerpoint/2010/main" val="436362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F03182-34B4-C242-BA94-C916E323924D}" type="slidenum">
              <a:rPr lang="en-US" smtClean="0"/>
              <a:t>2</a:t>
            </a:fld>
            <a:endParaRPr lang="en-US"/>
          </a:p>
        </p:txBody>
      </p:sp>
    </p:spTree>
    <p:extLst>
      <p:ext uri="{BB962C8B-B14F-4D97-AF65-F5344CB8AC3E}">
        <p14:creationId xmlns:p14="http://schemas.microsoft.com/office/powerpoint/2010/main" val="2202917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was created when the relationship between the company that made </a:t>
            </a:r>
            <a:r>
              <a:rPr lang="en-US" dirty="0" err="1"/>
              <a:t>BitKeeper</a:t>
            </a:r>
            <a:r>
              <a:rPr lang="en-US" dirty="0"/>
              <a:t> and the Linux communities relationship failed.</a:t>
            </a:r>
          </a:p>
          <a:p>
            <a:endParaRPr lang="en-US" dirty="0"/>
          </a:p>
          <a:p>
            <a:endParaRPr lang="en-US" dirty="0"/>
          </a:p>
        </p:txBody>
      </p:sp>
      <p:sp>
        <p:nvSpPr>
          <p:cNvPr id="4" name="Slide Number Placeholder 3"/>
          <p:cNvSpPr>
            <a:spLocks noGrp="1"/>
          </p:cNvSpPr>
          <p:nvPr>
            <p:ph type="sldNum" sz="quarter" idx="5"/>
          </p:nvPr>
        </p:nvSpPr>
        <p:spPr/>
        <p:txBody>
          <a:bodyPr/>
          <a:lstStyle/>
          <a:p>
            <a:fld id="{8EF03182-34B4-C242-BA94-C916E323924D}" type="slidenum">
              <a:rPr lang="en-US" smtClean="0"/>
              <a:t>7</a:t>
            </a:fld>
            <a:endParaRPr lang="en-US"/>
          </a:p>
        </p:txBody>
      </p:sp>
    </p:spTree>
    <p:extLst>
      <p:ext uri="{BB962C8B-B14F-4D97-AF65-F5344CB8AC3E}">
        <p14:creationId xmlns:p14="http://schemas.microsoft.com/office/powerpoint/2010/main" val="305417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Adoption of GitHub was early.  Within the first year alone, 46,000 public repositories were created.</a:t>
            </a:r>
          </a:p>
        </p:txBody>
      </p:sp>
      <p:sp>
        <p:nvSpPr>
          <p:cNvPr id="4" name="Slide Number Placeholder 3"/>
          <p:cNvSpPr>
            <a:spLocks noGrp="1"/>
          </p:cNvSpPr>
          <p:nvPr>
            <p:ph type="sldNum" sz="quarter" idx="5"/>
          </p:nvPr>
        </p:nvSpPr>
        <p:spPr/>
        <p:txBody>
          <a:bodyPr/>
          <a:lstStyle/>
          <a:p>
            <a:fld id="{8EF03182-34B4-C242-BA94-C916E323924D}" type="slidenum">
              <a:rPr lang="en-US" smtClean="0"/>
              <a:t>8</a:t>
            </a:fld>
            <a:endParaRPr lang="en-US"/>
          </a:p>
        </p:txBody>
      </p:sp>
    </p:spTree>
    <p:extLst>
      <p:ext uri="{BB962C8B-B14F-4D97-AF65-F5344CB8AC3E}">
        <p14:creationId xmlns:p14="http://schemas.microsoft.com/office/powerpoint/2010/main" val="2901618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 Pro, Team, and Enterprise plans are available.  Most day to day users will use the free plan which now allow unlimited private repositories as long as you remain under 3 contributors. </a:t>
            </a:r>
          </a:p>
        </p:txBody>
      </p:sp>
      <p:sp>
        <p:nvSpPr>
          <p:cNvPr id="4" name="Slide Number Placeholder 3"/>
          <p:cNvSpPr>
            <a:spLocks noGrp="1"/>
          </p:cNvSpPr>
          <p:nvPr>
            <p:ph type="sldNum" sz="quarter" idx="5"/>
          </p:nvPr>
        </p:nvSpPr>
        <p:spPr/>
        <p:txBody>
          <a:bodyPr/>
          <a:lstStyle/>
          <a:p>
            <a:fld id="{8EF03182-34B4-C242-BA94-C916E323924D}" type="slidenum">
              <a:rPr lang="en-US" smtClean="0"/>
              <a:t>13</a:t>
            </a:fld>
            <a:endParaRPr lang="en-US"/>
          </a:p>
        </p:txBody>
      </p:sp>
    </p:spTree>
    <p:extLst>
      <p:ext uri="{BB962C8B-B14F-4D97-AF65-F5344CB8AC3E}">
        <p14:creationId xmlns:p14="http://schemas.microsoft.com/office/powerpoint/2010/main" val="768889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organization is a way of grouping your repositories under one area.  Prepares you for the "Getting hit by a bus" scenario.  </a:t>
            </a:r>
          </a:p>
        </p:txBody>
      </p:sp>
      <p:sp>
        <p:nvSpPr>
          <p:cNvPr id="4" name="Slide Number Placeholder 3"/>
          <p:cNvSpPr>
            <a:spLocks noGrp="1"/>
          </p:cNvSpPr>
          <p:nvPr>
            <p:ph type="sldNum" sz="quarter" idx="5"/>
          </p:nvPr>
        </p:nvSpPr>
        <p:spPr/>
        <p:txBody>
          <a:bodyPr/>
          <a:lstStyle/>
          <a:p>
            <a:fld id="{8EF03182-34B4-C242-BA94-C916E323924D}" type="slidenum">
              <a:rPr lang="en-US" smtClean="0"/>
              <a:t>14</a:t>
            </a:fld>
            <a:endParaRPr lang="en-US"/>
          </a:p>
        </p:txBody>
      </p:sp>
    </p:spTree>
    <p:extLst>
      <p:ext uri="{BB962C8B-B14F-4D97-AF65-F5344CB8AC3E}">
        <p14:creationId xmlns:p14="http://schemas.microsoft.com/office/powerpoint/2010/main" val="946540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licenses are a best practice standard.  Without it, you allow people to do whatever they'd like with your code.</a:t>
            </a:r>
          </a:p>
        </p:txBody>
      </p:sp>
      <p:sp>
        <p:nvSpPr>
          <p:cNvPr id="4" name="Slide Number Placeholder 3"/>
          <p:cNvSpPr>
            <a:spLocks noGrp="1"/>
          </p:cNvSpPr>
          <p:nvPr>
            <p:ph type="sldNum" sz="quarter" idx="5"/>
          </p:nvPr>
        </p:nvSpPr>
        <p:spPr/>
        <p:txBody>
          <a:bodyPr/>
          <a:lstStyle/>
          <a:p>
            <a:fld id="{8EF03182-34B4-C242-BA94-C916E323924D}" type="slidenum">
              <a:rPr lang="en-US" smtClean="0"/>
              <a:t>15</a:t>
            </a:fld>
            <a:endParaRPr lang="en-US"/>
          </a:p>
        </p:txBody>
      </p:sp>
    </p:spTree>
    <p:extLst>
      <p:ext uri="{BB962C8B-B14F-4D97-AF65-F5344CB8AC3E}">
        <p14:creationId xmlns:p14="http://schemas.microsoft.com/office/powerpoint/2010/main" val="3033769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F03182-34B4-C242-BA94-C916E323924D}" type="slidenum">
              <a:rPr lang="en-US" smtClean="0"/>
              <a:t>17</a:t>
            </a:fld>
            <a:endParaRPr lang="en-US"/>
          </a:p>
        </p:txBody>
      </p:sp>
    </p:spTree>
    <p:extLst>
      <p:ext uri="{BB962C8B-B14F-4D97-AF65-F5344CB8AC3E}">
        <p14:creationId xmlns:p14="http://schemas.microsoft.com/office/powerpoint/2010/main" val="798609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Modified/Untracked and your Working Directory</a:t>
            </a:r>
          </a:p>
          <a:p>
            <a:r>
              <a:rPr lang="en-US" sz="1200" b="0" i="0" kern="1200" dirty="0">
                <a:solidFill>
                  <a:schemeClr val="tx1"/>
                </a:solidFill>
                <a:effectLst/>
                <a:latin typeface="+mn-lt"/>
                <a:ea typeface="+mn-ea"/>
                <a:cs typeface="+mn-cs"/>
              </a:rPr>
              <a:t>Git views </a:t>
            </a:r>
            <a:r>
              <a:rPr lang="en-US" sz="1200" b="0" i="1" kern="1200" dirty="0">
                <a:solidFill>
                  <a:schemeClr val="tx1"/>
                </a:solidFill>
                <a:effectLst/>
                <a:latin typeface="+mn-lt"/>
                <a:ea typeface="+mn-ea"/>
                <a:cs typeface="+mn-cs"/>
              </a:rPr>
              <a:t>untracked</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modified</a:t>
            </a:r>
            <a:r>
              <a:rPr lang="en-US" sz="1200" b="0" i="0" kern="1200" dirty="0">
                <a:solidFill>
                  <a:schemeClr val="tx1"/>
                </a:solidFill>
                <a:effectLst/>
                <a:latin typeface="+mn-lt"/>
                <a:ea typeface="+mn-ea"/>
                <a:cs typeface="+mn-cs"/>
              </a:rPr>
              <a:t> files similarly. </a:t>
            </a:r>
            <a:r>
              <a:rPr lang="en-US" sz="1200" b="0" i="1" kern="1200" dirty="0">
                <a:solidFill>
                  <a:schemeClr val="tx1"/>
                </a:solidFill>
                <a:effectLst/>
                <a:latin typeface="+mn-lt"/>
                <a:ea typeface="+mn-ea"/>
                <a:cs typeface="+mn-cs"/>
              </a:rPr>
              <a:t>Untracked</a:t>
            </a:r>
            <a:r>
              <a:rPr lang="en-US" sz="1200" b="0" i="0" kern="1200" dirty="0">
                <a:solidFill>
                  <a:schemeClr val="tx1"/>
                </a:solidFill>
                <a:effectLst/>
                <a:latin typeface="+mn-lt"/>
                <a:ea typeface="+mn-ea"/>
                <a:cs typeface="+mn-cs"/>
              </a:rPr>
              <a:t> means that the file is new to your Git project. </a:t>
            </a:r>
            <a:r>
              <a:rPr lang="en-US" sz="1200" b="0" i="1" kern="1200" dirty="0">
                <a:solidFill>
                  <a:schemeClr val="tx1"/>
                </a:solidFill>
                <a:effectLst/>
                <a:latin typeface="+mn-lt"/>
                <a:ea typeface="+mn-ea"/>
                <a:cs typeface="+mn-cs"/>
              </a:rPr>
              <a:t>Modified</a:t>
            </a:r>
            <a:r>
              <a:rPr lang="en-US" sz="1200" b="0" i="0" kern="1200" dirty="0">
                <a:solidFill>
                  <a:schemeClr val="tx1"/>
                </a:solidFill>
                <a:effectLst/>
                <a:latin typeface="+mn-lt"/>
                <a:ea typeface="+mn-ea"/>
                <a:cs typeface="+mn-cs"/>
              </a:rPr>
              <a:t> means that the file has been seen before, but has been changed, so is not ready to be snapshotted by Git. Modification of a file occurs in your </a:t>
            </a:r>
            <a:r>
              <a:rPr lang="en-US" sz="1200" b="0" i="1" kern="1200" dirty="0">
                <a:solidFill>
                  <a:schemeClr val="tx1"/>
                </a:solidFill>
                <a:effectLst/>
                <a:latin typeface="+mn-lt"/>
                <a:ea typeface="+mn-ea"/>
                <a:cs typeface="+mn-cs"/>
              </a:rPr>
              <a:t>working directory</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2) Staged and Staging Area</a:t>
            </a:r>
          </a:p>
          <a:p>
            <a:r>
              <a:rPr lang="en-US" sz="1200" b="0" i="0" kern="1200" dirty="0">
                <a:solidFill>
                  <a:schemeClr val="tx1"/>
                </a:solidFill>
                <a:effectLst/>
                <a:latin typeface="+mn-lt"/>
                <a:ea typeface="+mn-ea"/>
                <a:cs typeface="+mn-cs"/>
              </a:rPr>
              <a:t>When a file becomes </a:t>
            </a:r>
            <a:r>
              <a:rPr lang="en-US" sz="1200" b="0" i="1" kern="1200" dirty="0">
                <a:solidFill>
                  <a:schemeClr val="tx1"/>
                </a:solidFill>
                <a:effectLst/>
                <a:latin typeface="+mn-lt"/>
                <a:ea typeface="+mn-ea"/>
                <a:cs typeface="+mn-cs"/>
              </a:rPr>
              <a:t>staged</a:t>
            </a:r>
            <a:r>
              <a:rPr lang="en-US" sz="1200" b="0" i="0" kern="1200" dirty="0">
                <a:solidFill>
                  <a:schemeClr val="tx1"/>
                </a:solidFill>
                <a:effectLst/>
                <a:latin typeface="+mn-lt"/>
                <a:ea typeface="+mn-ea"/>
                <a:cs typeface="+mn-cs"/>
              </a:rPr>
              <a:t>, it's taken into the </a:t>
            </a:r>
            <a:r>
              <a:rPr lang="en-US" sz="1200" b="0" i="1" kern="1200" dirty="0">
                <a:solidFill>
                  <a:schemeClr val="tx1"/>
                </a:solidFill>
                <a:effectLst/>
                <a:latin typeface="+mn-lt"/>
                <a:ea typeface="+mn-ea"/>
                <a:cs typeface="+mn-cs"/>
              </a:rPr>
              <a:t>staging area</a:t>
            </a:r>
            <a:r>
              <a:rPr lang="en-US" sz="1200" b="0" i="0" kern="1200" dirty="0">
                <a:solidFill>
                  <a:schemeClr val="tx1"/>
                </a:solidFill>
                <a:effectLst/>
                <a:latin typeface="+mn-lt"/>
                <a:ea typeface="+mn-ea"/>
                <a:cs typeface="+mn-cs"/>
              </a:rPr>
              <a:t>. This is where Git is able to take a snapshot of it and store its current state to your local repository. This area is also known as the </a:t>
            </a:r>
            <a:r>
              <a:rPr lang="en-US" sz="1200" b="0" i="1" kern="1200" dirty="0">
                <a:solidFill>
                  <a:schemeClr val="tx1"/>
                </a:solidFill>
                <a:effectLst/>
                <a:latin typeface="+mn-lt"/>
                <a:ea typeface="+mn-ea"/>
                <a:cs typeface="+mn-cs"/>
              </a:rPr>
              <a:t>Index</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3) Committed and the Git Directory</a:t>
            </a:r>
          </a:p>
          <a:p>
            <a:r>
              <a:rPr lang="en-US" sz="1200" b="0" i="1" kern="1200" dirty="0">
                <a:solidFill>
                  <a:schemeClr val="tx1"/>
                </a:solidFill>
                <a:effectLst/>
                <a:latin typeface="+mn-lt"/>
                <a:ea typeface="+mn-ea"/>
                <a:cs typeface="+mn-cs"/>
              </a:rPr>
              <a:t>Committed</a:t>
            </a:r>
            <a:r>
              <a:rPr lang="en-US" sz="1200" b="0" i="0" kern="1200" dirty="0">
                <a:solidFill>
                  <a:schemeClr val="tx1"/>
                </a:solidFill>
                <a:effectLst/>
                <a:latin typeface="+mn-lt"/>
                <a:ea typeface="+mn-ea"/>
                <a:cs typeface="+mn-cs"/>
              </a:rPr>
              <a:t> means that Git has officially taken a snapshot of the files in the staging area, and stored a unique index in the Git directory. The terms snapshotted and committed are very similar. The significance of being committed is that you can now revert back to this project's current state at any time in the future.</a:t>
            </a:r>
          </a:p>
          <a:p>
            <a:endParaRPr lang="en-US" dirty="0"/>
          </a:p>
        </p:txBody>
      </p:sp>
      <p:sp>
        <p:nvSpPr>
          <p:cNvPr id="4" name="Slide Number Placeholder 3"/>
          <p:cNvSpPr>
            <a:spLocks noGrp="1"/>
          </p:cNvSpPr>
          <p:nvPr>
            <p:ph type="sldNum" sz="quarter" idx="5"/>
          </p:nvPr>
        </p:nvSpPr>
        <p:spPr/>
        <p:txBody>
          <a:bodyPr/>
          <a:lstStyle/>
          <a:p>
            <a:fld id="{8EF03182-34B4-C242-BA94-C916E323924D}" type="slidenum">
              <a:rPr lang="en-US" smtClean="0"/>
              <a:t>25</a:t>
            </a:fld>
            <a:endParaRPr lang="en-US"/>
          </a:p>
        </p:txBody>
      </p:sp>
    </p:spTree>
    <p:extLst>
      <p:ext uri="{BB962C8B-B14F-4D97-AF65-F5344CB8AC3E}">
        <p14:creationId xmlns:p14="http://schemas.microsoft.com/office/powerpoint/2010/main" val="371204261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0992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6/1/19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28497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8873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9068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B61BEF0D-F0BB-DE4B-95CE-6DB70DBA9567}" type="datetimeFigureOut">
              <a:rPr lang="en-US" smtClean="0"/>
              <a:pPr/>
              <a:t>6/1/19</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07850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0146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04940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6/1/19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4305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06333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6/1/19</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3178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6/1/19</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7427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61BEF0D-F0BB-DE4B-95CE-6DB70DBA9567}" type="datetimeFigureOut">
              <a:rPr lang="en-US" smtClean="0"/>
              <a:pPr/>
              <a:t>6/1/19</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790766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play-reactor.com/2013/11/12/independence-day-forever-ahora-se-estrenara-hasta-el-2016/" TargetMode="Externa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github.com/pricing#feature-comparison" TargetMode="Externa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5.xml.rels><?xml version="1.0" encoding="UTF-8" standalone="yes"?>
<Relationships xmlns="http://schemas.openxmlformats.org/package/2006/relationships"><Relationship Id="rId3" Type="http://schemas.openxmlformats.org/officeDocument/2006/relationships/hyperlink" Target="https://help.github.com/en/articles/licensing-a-repository"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help.github.com/en/articles/licensing-a-repositorypricing#feature-comparison" TargetMode="External"/><Relationship Id="rId4" Type="http://schemas.openxmlformats.org/officeDocument/2006/relationships/hyperlink" Target="https://choosealicense.com/" TargetMode="Externa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hyperlink" Target="https://help.github.com/en/articles/about-protected-branche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help.github.com/en/articles/about-code-owners"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github.com/github/gitignor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atlassian.com/git/tutorials/comparing-workflows/gitflow-workflow" TargetMode="External"/><Relationship Id="rId5" Type="http://schemas.openxmlformats.org/officeDocument/2006/relationships/hyperlink" Target="https://creativecommons.org/licenses/by-sa/3.0/" TargetMode="External"/><Relationship Id="rId4" Type="http://schemas.openxmlformats.org/officeDocument/2006/relationships/hyperlink" Target="https://stackoverflow.com/a/43970646" TargetMode="Externa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etaletaculture.fr/news/edito-du-09092015/"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12.png"/><Relationship Id="rId7" Type="http://schemas.openxmlformats.org/officeDocument/2006/relationships/diagramData" Target="../diagrams/data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diagramDrawing" Target="../diagrams/drawing2.xml"/><Relationship Id="rId5" Type="http://schemas.openxmlformats.org/officeDocument/2006/relationships/image" Target="../media/image4.png"/><Relationship Id="rId10" Type="http://schemas.openxmlformats.org/officeDocument/2006/relationships/diagramColors" Target="../diagrams/colors2.xml"/><Relationship Id="rId4" Type="http://schemas.microsoft.com/office/2007/relationships/hdphoto" Target="../media/hdphoto3.wdp"/><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12.png"/><Relationship Id="rId7" Type="http://schemas.openxmlformats.org/officeDocument/2006/relationships/diagramData" Target="../diagrams/data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diagramDrawing" Target="../diagrams/drawing3.xml"/><Relationship Id="rId5" Type="http://schemas.openxmlformats.org/officeDocument/2006/relationships/image" Target="../media/image4.png"/><Relationship Id="rId10" Type="http://schemas.openxmlformats.org/officeDocument/2006/relationships/diagramColors" Target="../diagrams/colors3.xml"/><Relationship Id="rId4" Type="http://schemas.microsoft.com/office/2007/relationships/hdphoto" Target="../media/hdphoto3.wdp"/><Relationship Id="rId9"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B5E26-086F-AA46-8014-EB429993F77A}"/>
              </a:ext>
            </a:extLst>
          </p:cNvPr>
          <p:cNvSpPr>
            <a:spLocks noGrp="1"/>
          </p:cNvSpPr>
          <p:nvPr>
            <p:ph type="ctrTitle"/>
          </p:nvPr>
        </p:nvSpPr>
        <p:spPr>
          <a:xfrm>
            <a:off x="3373062" y="1864865"/>
            <a:ext cx="8131550" cy="2262781"/>
          </a:xfrm>
        </p:spPr>
        <p:txBody>
          <a:bodyPr>
            <a:normAutofit fontScale="90000"/>
          </a:bodyPr>
          <a:lstStyle/>
          <a:p>
            <a:r>
              <a:rPr lang="en-US"/>
              <a:t>Introduction To GitHub</a:t>
            </a:r>
            <a:endParaRPr lang="en-US" dirty="0"/>
          </a:p>
        </p:txBody>
      </p:sp>
      <p:sp>
        <p:nvSpPr>
          <p:cNvPr id="3" name="Subtitle 2">
            <a:extLst>
              <a:ext uri="{FF2B5EF4-FFF2-40B4-BE49-F238E27FC236}">
                <a16:creationId xmlns:a16="http://schemas.microsoft.com/office/drawing/2014/main" id="{9E929D77-41A3-9744-BFF1-E87142C0C4C0}"/>
              </a:ext>
            </a:extLst>
          </p:cNvPr>
          <p:cNvSpPr>
            <a:spLocks noGrp="1"/>
          </p:cNvSpPr>
          <p:nvPr>
            <p:ph type="subTitle" idx="1"/>
          </p:nvPr>
        </p:nvSpPr>
        <p:spPr>
          <a:xfrm>
            <a:off x="3373062" y="4127644"/>
            <a:ext cx="8131550" cy="1126283"/>
          </a:xfrm>
        </p:spPr>
        <p:txBody>
          <a:bodyPr>
            <a:normAutofit/>
          </a:bodyPr>
          <a:lstStyle/>
          <a:p>
            <a:r>
              <a:rPr lang="en-US"/>
              <a:t>June 01 2019 | SQL Saturday Dallas</a:t>
            </a:r>
            <a:endParaRPr lang="en-US" dirty="0"/>
          </a:p>
        </p:txBody>
      </p:sp>
    </p:spTree>
    <p:extLst>
      <p:ext uri="{BB962C8B-B14F-4D97-AF65-F5344CB8AC3E}">
        <p14:creationId xmlns:p14="http://schemas.microsoft.com/office/powerpoint/2010/main" val="2727962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CF043BA-0C52-4068-BCF5-2B2D89BA9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DC5838-7E84-9C4F-B89C-859205E4CC59}"/>
              </a:ext>
            </a:extLst>
          </p:cNvPr>
          <p:cNvSpPr>
            <a:spLocks noGrp="1"/>
          </p:cNvSpPr>
          <p:nvPr>
            <p:ph type="title"/>
          </p:nvPr>
        </p:nvSpPr>
        <p:spPr>
          <a:xfrm>
            <a:off x="7883612" y="484632"/>
            <a:ext cx="3816774" cy="1609344"/>
          </a:xfrm>
          <a:ln>
            <a:noFill/>
          </a:ln>
        </p:spPr>
        <p:txBody>
          <a:bodyPr>
            <a:normAutofit/>
          </a:bodyPr>
          <a:lstStyle/>
          <a:p>
            <a:r>
              <a:rPr lang="en-US" sz="3200"/>
              <a:t>Centralized version control</a:t>
            </a:r>
            <a:br>
              <a:rPr lang="en-US" sz="3200"/>
            </a:br>
            <a:endParaRPr lang="en-US" sz="3200"/>
          </a:p>
        </p:txBody>
      </p:sp>
      <p:pic>
        <p:nvPicPr>
          <p:cNvPr id="8" name="Content Placeholder 4" descr="A close up of a sunset&#10;&#10;Description automatically generated">
            <a:extLst>
              <a:ext uri="{FF2B5EF4-FFF2-40B4-BE49-F238E27FC236}">
                <a16:creationId xmlns:a16="http://schemas.microsoft.com/office/drawing/2014/main" id="{1AEEF9F0-D0B0-2A49-8EC3-B585F40CD7AF}"/>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21829" r="16254"/>
          <a:stretch/>
        </p:blipFill>
        <p:spPr>
          <a:xfrm>
            <a:off x="3343" y="10"/>
            <a:ext cx="7548923" cy="6857990"/>
          </a:xfrm>
          <a:prstGeom prst="rect">
            <a:avLst/>
          </a:prstGeom>
        </p:spPr>
      </p:pic>
      <p:sp>
        <p:nvSpPr>
          <p:cNvPr id="10" name="Content Placeholder 9">
            <a:extLst>
              <a:ext uri="{FF2B5EF4-FFF2-40B4-BE49-F238E27FC236}">
                <a16:creationId xmlns:a16="http://schemas.microsoft.com/office/drawing/2014/main" id="{9FACF36E-EEBD-4FC3-9936-2911456BFF69}"/>
              </a:ext>
            </a:extLst>
          </p:cNvPr>
          <p:cNvSpPr>
            <a:spLocks noGrp="1"/>
          </p:cNvSpPr>
          <p:nvPr>
            <p:ph idx="1"/>
          </p:nvPr>
        </p:nvSpPr>
        <p:spPr>
          <a:xfrm>
            <a:off x="7883611" y="2121408"/>
            <a:ext cx="3816774" cy="4050792"/>
          </a:xfrm>
        </p:spPr>
        <p:txBody>
          <a:bodyPr>
            <a:normAutofit/>
          </a:bodyPr>
          <a:lstStyle/>
          <a:p>
            <a:r>
              <a:rPr lang="en-US" sz="1600" dirty="0"/>
              <a:t>A single ”Source of Truth” copy of your project.  </a:t>
            </a:r>
          </a:p>
          <a:p>
            <a:r>
              <a:rPr lang="en-US" sz="1600" dirty="0"/>
              <a:t>Some require a connection to the CVS system to be able to do things like committing changes or viewing history.</a:t>
            </a:r>
          </a:p>
          <a:p>
            <a:r>
              <a:rPr lang="en-US" sz="1600" dirty="0"/>
              <a:t>Suffers from the Mothership scenario from Independence Day.</a:t>
            </a:r>
          </a:p>
        </p:txBody>
      </p:sp>
      <p:grpSp>
        <p:nvGrpSpPr>
          <p:cNvPr id="15" name="Group 14">
            <a:extLst>
              <a:ext uri="{FF2B5EF4-FFF2-40B4-BE49-F238E27FC236}">
                <a16:creationId xmlns:a16="http://schemas.microsoft.com/office/drawing/2014/main" id="{789ACCC8-A635-400E-B9C0-AD9CA57109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6" name="Oval 15">
              <a:extLst>
                <a:ext uri="{FF2B5EF4-FFF2-40B4-BE49-F238E27FC236}">
                  <a16:creationId xmlns:a16="http://schemas.microsoft.com/office/drawing/2014/main" id="{CBC21CEB-233C-4B50-8CCA-829AD0428F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F3DF2D74-CD63-49A8-A93B-9DA2F5951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711541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87E4A-1511-274F-9D7B-0CCAABF97170}"/>
              </a:ext>
            </a:extLst>
          </p:cNvPr>
          <p:cNvSpPr>
            <a:spLocks noGrp="1"/>
          </p:cNvSpPr>
          <p:nvPr>
            <p:ph type="title"/>
          </p:nvPr>
        </p:nvSpPr>
        <p:spPr>
          <a:xfrm>
            <a:off x="7865806" y="484632"/>
            <a:ext cx="3677264" cy="1609344"/>
          </a:xfrm>
        </p:spPr>
        <p:txBody>
          <a:bodyPr>
            <a:normAutofit/>
          </a:bodyPr>
          <a:lstStyle/>
          <a:p>
            <a:r>
              <a:rPr lang="en-US" sz="3600" dirty="0"/>
              <a:t>Distributed Version control</a:t>
            </a:r>
          </a:p>
        </p:txBody>
      </p:sp>
      <p:pic>
        <p:nvPicPr>
          <p:cNvPr id="8" name="Content Placeholder 4">
            <a:extLst>
              <a:ext uri="{FF2B5EF4-FFF2-40B4-BE49-F238E27FC236}">
                <a16:creationId xmlns:a16="http://schemas.microsoft.com/office/drawing/2014/main" id="{197DE2F4-5FCC-A34C-BBF3-3563E56C5628}"/>
              </a:ext>
            </a:extLst>
          </p:cNvPr>
          <p:cNvPicPr>
            <a:picLocks noChangeAspect="1"/>
          </p:cNvPicPr>
          <p:nvPr/>
        </p:nvPicPr>
        <p:blipFill rotWithShape="1">
          <a:blip r:embed="rId2"/>
          <a:srcRect l="10237" r="7237"/>
          <a:stretch/>
        </p:blipFill>
        <p:spPr>
          <a:xfrm>
            <a:off x="1" y="10"/>
            <a:ext cx="7546216" cy="6857990"/>
          </a:xfrm>
          <a:prstGeom prst="rect">
            <a:avLst/>
          </a:prstGeom>
        </p:spPr>
      </p:pic>
      <p:sp>
        <p:nvSpPr>
          <p:cNvPr id="10" name="Content Placeholder 9">
            <a:extLst>
              <a:ext uri="{FF2B5EF4-FFF2-40B4-BE49-F238E27FC236}">
                <a16:creationId xmlns:a16="http://schemas.microsoft.com/office/drawing/2014/main" id="{66A81DD1-699A-4F09-982E-C96C72DA10E3}"/>
              </a:ext>
            </a:extLst>
          </p:cNvPr>
          <p:cNvSpPr>
            <a:spLocks noGrp="1"/>
          </p:cNvSpPr>
          <p:nvPr>
            <p:ph idx="1"/>
          </p:nvPr>
        </p:nvSpPr>
        <p:spPr>
          <a:xfrm>
            <a:off x="7865805" y="2121408"/>
            <a:ext cx="3677263" cy="4092579"/>
          </a:xfrm>
        </p:spPr>
        <p:txBody>
          <a:bodyPr>
            <a:normAutofit/>
          </a:bodyPr>
          <a:lstStyle/>
          <a:p>
            <a:r>
              <a:rPr lang="en-US" sz="1600" dirty="0"/>
              <a:t>Source control will still live in a central location, but each individual client will clone a full copy of the project to their local machine.</a:t>
            </a:r>
          </a:p>
          <a:p>
            <a:r>
              <a:rPr lang="en-US" sz="1600" dirty="0"/>
              <a:t>Protects you in the case of failure to the central server.</a:t>
            </a:r>
          </a:p>
          <a:p>
            <a:r>
              <a:rPr lang="en-US" sz="1600" dirty="0"/>
              <a:t>Client based clones can still access history and commit changes off network and push at a later time.</a:t>
            </a:r>
          </a:p>
        </p:txBody>
      </p:sp>
    </p:spTree>
    <p:extLst>
      <p:ext uri="{BB962C8B-B14F-4D97-AF65-F5344CB8AC3E}">
        <p14:creationId xmlns:p14="http://schemas.microsoft.com/office/powerpoint/2010/main" val="2622704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3" name="Group 12">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 name="Oval 13">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17" name="Rectangle 16">
            <a:extLst>
              <a:ext uri="{FF2B5EF4-FFF2-40B4-BE49-F238E27FC236}">
                <a16:creationId xmlns:a16="http://schemas.microsoft.com/office/drawing/2014/main" id="{E15AAB4E-1AF6-4A73-9822-087B0F4ED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2B95EFAB-2B29-D24C-8135-A84C97B13B73}"/>
              </a:ext>
            </a:extLst>
          </p:cNvPr>
          <p:cNvSpPr>
            <a:spLocks noGrp="1"/>
          </p:cNvSpPr>
          <p:nvPr>
            <p:ph type="title"/>
          </p:nvPr>
        </p:nvSpPr>
        <p:spPr>
          <a:xfrm>
            <a:off x="643467" y="643466"/>
            <a:ext cx="6707157" cy="5571067"/>
          </a:xfrm>
        </p:spPr>
        <p:txBody>
          <a:bodyPr vert="horz" lIns="91440" tIns="45720" rIns="91440" bIns="45720" rtlCol="0" anchor="ctr">
            <a:normAutofit/>
          </a:bodyPr>
          <a:lstStyle/>
          <a:p>
            <a:pPr algn="r">
              <a:lnSpc>
                <a:spcPct val="80000"/>
              </a:lnSpc>
            </a:pPr>
            <a:r>
              <a:rPr lang="en-US" sz="9600">
                <a:blipFill dpi="0" rotWithShape="1">
                  <a:blip r:embed="rId4"/>
                  <a:srcRect/>
                  <a:tile tx="6350" ty="-127000" sx="65000" sy="64000" flip="none" algn="tl"/>
                </a:blipFill>
              </a:rPr>
              <a:t>Setting Up Your Remote Environment</a:t>
            </a:r>
          </a:p>
        </p:txBody>
      </p:sp>
      <p:sp>
        <p:nvSpPr>
          <p:cNvPr id="19" name="Rectangle 18">
            <a:extLst>
              <a:ext uri="{FF2B5EF4-FFF2-40B4-BE49-F238E27FC236}">
                <a16:creationId xmlns:a16="http://schemas.microsoft.com/office/drawing/2014/main" id="{3FD794DA-8ACE-4EC4-8EB7-A34B9F6C1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8454" y="-2"/>
            <a:ext cx="4513546" cy="685800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68633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E9276D66-3F99-8443-9A99-04EAFBD30CBF}"/>
              </a:ext>
            </a:extLst>
          </p:cNvPr>
          <p:cNvSpPr>
            <a:spLocks noGrp="1"/>
          </p:cNvSpPr>
          <p:nvPr>
            <p:ph type="title"/>
          </p:nvPr>
        </p:nvSpPr>
        <p:spPr>
          <a:xfrm>
            <a:off x="643468" y="643466"/>
            <a:ext cx="3686312" cy="5528734"/>
          </a:xfrm>
        </p:spPr>
        <p:txBody>
          <a:bodyPr>
            <a:normAutofit/>
          </a:bodyPr>
          <a:lstStyle/>
          <a:p>
            <a:pPr algn="r"/>
            <a:r>
              <a:rPr lang="en-US" sz="4800">
                <a:solidFill>
                  <a:srgbClr val="FFFFFF"/>
                </a:solidFill>
              </a:rPr>
              <a:t>Feature Comparisons</a:t>
            </a:r>
          </a:p>
        </p:txBody>
      </p:sp>
      <p:sp>
        <p:nvSpPr>
          <p:cNvPr id="3" name="Content Placeholder 2">
            <a:extLst>
              <a:ext uri="{FF2B5EF4-FFF2-40B4-BE49-F238E27FC236}">
                <a16:creationId xmlns:a16="http://schemas.microsoft.com/office/drawing/2014/main" id="{A7C49E0B-4797-AF4E-AA66-CFBEE4A8C65F}"/>
              </a:ext>
            </a:extLst>
          </p:cNvPr>
          <p:cNvSpPr>
            <a:spLocks noGrp="1"/>
          </p:cNvSpPr>
          <p:nvPr>
            <p:ph idx="1"/>
          </p:nvPr>
        </p:nvSpPr>
        <p:spPr>
          <a:xfrm>
            <a:off x="5053780" y="599768"/>
            <a:ext cx="6074467" cy="5572432"/>
          </a:xfrm>
        </p:spPr>
        <p:txBody>
          <a:bodyPr anchor="ctr">
            <a:normAutofit/>
          </a:bodyPr>
          <a:lstStyle/>
          <a:p>
            <a:pPr marL="0" indent="0">
              <a:buNone/>
            </a:pPr>
            <a:r>
              <a:rPr lang="en-US"/>
              <a:t>There are currently 4 plans available for use with GitHub.  The below link will provide a comparison between the different plans.</a:t>
            </a:r>
          </a:p>
          <a:p>
            <a:r>
              <a:rPr lang="en-US">
                <a:hlinkClick r:id="rId5"/>
              </a:rPr>
              <a:t>https://github.com/pricing#feature-comparison</a:t>
            </a:r>
            <a:endParaRPr lang="en-US"/>
          </a:p>
          <a:p>
            <a:endParaRPr lang="en-US"/>
          </a:p>
        </p:txBody>
      </p:sp>
      <p:sp>
        <p:nvSpPr>
          <p:cNvPr id="7" name="Oval 11">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598886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45D09-238C-044B-9D86-B47E8D9C1727}"/>
              </a:ext>
            </a:extLst>
          </p:cNvPr>
          <p:cNvSpPr>
            <a:spLocks noGrp="1"/>
          </p:cNvSpPr>
          <p:nvPr>
            <p:ph type="title"/>
          </p:nvPr>
        </p:nvSpPr>
        <p:spPr/>
        <p:txBody>
          <a:bodyPr/>
          <a:lstStyle/>
          <a:p>
            <a:r>
              <a:rPr lang="en-US" dirty="0"/>
              <a:t>Setting up an Organization</a:t>
            </a:r>
          </a:p>
        </p:txBody>
      </p:sp>
      <p:pic>
        <p:nvPicPr>
          <p:cNvPr id="4" name="Content Placeholder 3">
            <a:extLst>
              <a:ext uri="{FF2B5EF4-FFF2-40B4-BE49-F238E27FC236}">
                <a16:creationId xmlns:a16="http://schemas.microsoft.com/office/drawing/2014/main" id="{58635018-E1B3-024B-A860-56D6F782391E}"/>
              </a:ext>
            </a:extLst>
          </p:cNvPr>
          <p:cNvPicPr>
            <a:picLocks noGrp="1" noChangeAspect="1"/>
          </p:cNvPicPr>
          <p:nvPr>
            <p:ph idx="1"/>
          </p:nvPr>
        </p:nvPicPr>
        <p:blipFill>
          <a:blip r:embed="rId3"/>
          <a:stretch>
            <a:fillRect/>
          </a:stretch>
        </p:blipFill>
        <p:spPr>
          <a:xfrm>
            <a:off x="446087" y="2071745"/>
            <a:ext cx="7283451" cy="3543194"/>
          </a:xfrm>
          <a:prstGeom prst="rect">
            <a:avLst/>
          </a:prstGeom>
        </p:spPr>
      </p:pic>
      <p:pic>
        <p:nvPicPr>
          <p:cNvPr id="5" name="Picture 4">
            <a:extLst>
              <a:ext uri="{FF2B5EF4-FFF2-40B4-BE49-F238E27FC236}">
                <a16:creationId xmlns:a16="http://schemas.microsoft.com/office/drawing/2014/main" id="{F313B715-D7DC-FD42-8CD0-EE85519D3A05}"/>
              </a:ext>
            </a:extLst>
          </p:cNvPr>
          <p:cNvPicPr>
            <a:picLocks noChangeAspect="1"/>
          </p:cNvPicPr>
          <p:nvPr/>
        </p:nvPicPr>
        <p:blipFill>
          <a:blip r:embed="rId4"/>
          <a:stretch>
            <a:fillRect/>
          </a:stretch>
        </p:blipFill>
        <p:spPr>
          <a:xfrm>
            <a:off x="8169020" y="1356518"/>
            <a:ext cx="3414712" cy="4144963"/>
          </a:xfrm>
          <a:prstGeom prst="rect">
            <a:avLst/>
          </a:prstGeom>
        </p:spPr>
      </p:pic>
    </p:spTree>
    <p:extLst>
      <p:ext uri="{BB962C8B-B14F-4D97-AF65-F5344CB8AC3E}">
        <p14:creationId xmlns:p14="http://schemas.microsoft.com/office/powerpoint/2010/main" val="3313852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45D8-454C-3847-B03C-A54543A205C5}"/>
              </a:ext>
            </a:extLst>
          </p:cNvPr>
          <p:cNvSpPr>
            <a:spLocks noGrp="1"/>
          </p:cNvSpPr>
          <p:nvPr>
            <p:ph type="title"/>
          </p:nvPr>
        </p:nvSpPr>
        <p:spPr/>
        <p:txBody>
          <a:bodyPr/>
          <a:lstStyle/>
          <a:p>
            <a:r>
              <a:rPr lang="en-US" dirty="0"/>
              <a:t>Project Licensing</a:t>
            </a:r>
          </a:p>
        </p:txBody>
      </p:sp>
      <p:sp>
        <p:nvSpPr>
          <p:cNvPr id="3" name="Content Placeholder 2">
            <a:extLst>
              <a:ext uri="{FF2B5EF4-FFF2-40B4-BE49-F238E27FC236}">
                <a16:creationId xmlns:a16="http://schemas.microsoft.com/office/drawing/2014/main" id="{32BC2DBE-C67B-F247-8490-314B6DFCC1E8}"/>
              </a:ext>
            </a:extLst>
          </p:cNvPr>
          <p:cNvSpPr>
            <a:spLocks noGrp="1"/>
          </p:cNvSpPr>
          <p:nvPr>
            <p:ph idx="1"/>
          </p:nvPr>
        </p:nvSpPr>
        <p:spPr>
          <a:xfrm>
            <a:off x="2589212" y="3854596"/>
            <a:ext cx="8915400" cy="1280891"/>
          </a:xfrm>
        </p:spPr>
        <p:txBody>
          <a:bodyPr/>
          <a:lstStyle/>
          <a:p>
            <a:pPr marL="0" indent="0">
              <a:buNone/>
            </a:pPr>
            <a:endParaRPr lang="en-US" dirty="0">
              <a:solidFill>
                <a:schemeClr val="tx1"/>
              </a:solidFill>
              <a:hlinkClick r:id="rId3">
                <a:extLst>
                  <a:ext uri="{A12FA001-AC4F-418D-AE19-62706E023703}">
                    <ahyp:hlinkClr xmlns:ahyp="http://schemas.microsoft.com/office/drawing/2018/hyperlinkcolor" val="tx"/>
                  </a:ext>
                </a:extLst>
              </a:hlinkClick>
            </a:endParaRPr>
          </a:p>
          <a:p>
            <a:r>
              <a:rPr lang="en-US" dirty="0">
                <a:hlinkClick r:id="rId4"/>
              </a:rPr>
              <a:t>https://choosealicense.com</a:t>
            </a:r>
            <a:endParaRPr lang="en-US" dirty="0"/>
          </a:p>
          <a:p>
            <a:r>
              <a:rPr lang="en-US" dirty="0">
                <a:hlinkClick r:id="rId5"/>
              </a:rPr>
              <a:t>https://</a:t>
            </a:r>
            <a:r>
              <a:rPr lang="en-US" dirty="0" err="1">
                <a:hlinkClick r:id="rId5"/>
              </a:rPr>
              <a:t>help.github.com</a:t>
            </a:r>
            <a:r>
              <a:rPr lang="en-US" dirty="0">
                <a:hlinkClick r:id="rId5"/>
              </a:rPr>
              <a:t>/en/articles/licensing-a-repository</a:t>
            </a:r>
            <a:endParaRPr lang="en-US" dirty="0"/>
          </a:p>
        </p:txBody>
      </p:sp>
      <p:sp>
        <p:nvSpPr>
          <p:cNvPr id="4" name="Rectangle 3">
            <a:extLst>
              <a:ext uri="{FF2B5EF4-FFF2-40B4-BE49-F238E27FC236}">
                <a16:creationId xmlns:a16="http://schemas.microsoft.com/office/drawing/2014/main" id="{4066EFE4-DCFA-364B-A8F1-68E2F0518A5F}"/>
              </a:ext>
            </a:extLst>
          </p:cNvPr>
          <p:cNvSpPr/>
          <p:nvPr/>
        </p:nvSpPr>
        <p:spPr>
          <a:xfrm>
            <a:off x="2589212" y="2264740"/>
            <a:ext cx="6096000" cy="1477328"/>
          </a:xfrm>
          <a:prstGeom prst="rect">
            <a:avLst/>
          </a:prstGeom>
        </p:spPr>
        <p:txBody>
          <a:bodyPr>
            <a:spAutoFit/>
          </a:bodyPr>
          <a:lstStyle/>
          <a:p>
            <a:r>
              <a:rPr lang="en-US" dirty="0"/>
              <a:t>A License tells others what they are allowed to do with your source control and project.  Due to this, it is important that you choose the right license for your project type.  The below resources can be used to help you choose the best license for your project.</a:t>
            </a:r>
          </a:p>
        </p:txBody>
      </p:sp>
    </p:spTree>
    <p:extLst>
      <p:ext uri="{BB962C8B-B14F-4D97-AF65-F5344CB8AC3E}">
        <p14:creationId xmlns:p14="http://schemas.microsoft.com/office/powerpoint/2010/main" val="2215291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5D3A480B-D303-D24B-94DE-CCAD22A4E241}"/>
              </a:ext>
            </a:extLst>
          </p:cNvPr>
          <p:cNvSpPr>
            <a:spLocks noGrp="1"/>
          </p:cNvSpPr>
          <p:nvPr>
            <p:ph type="title"/>
          </p:nvPr>
        </p:nvSpPr>
        <p:spPr>
          <a:xfrm>
            <a:off x="643468" y="643466"/>
            <a:ext cx="3686312" cy="5528734"/>
          </a:xfrm>
        </p:spPr>
        <p:txBody>
          <a:bodyPr>
            <a:normAutofit/>
          </a:bodyPr>
          <a:lstStyle/>
          <a:p>
            <a:pPr algn="r"/>
            <a:r>
              <a:rPr lang="en-US" sz="4800">
                <a:solidFill>
                  <a:srgbClr val="FFFFFF"/>
                </a:solidFill>
              </a:rPr>
              <a:t>Initial Setup for Open Source Projects	</a:t>
            </a:r>
          </a:p>
        </p:txBody>
      </p:sp>
      <p:sp>
        <p:nvSpPr>
          <p:cNvPr id="3" name="Content Placeholder 2">
            <a:extLst>
              <a:ext uri="{FF2B5EF4-FFF2-40B4-BE49-F238E27FC236}">
                <a16:creationId xmlns:a16="http://schemas.microsoft.com/office/drawing/2014/main" id="{D621121F-F3CF-DE40-B38C-B2A8D3B29A09}"/>
              </a:ext>
            </a:extLst>
          </p:cNvPr>
          <p:cNvSpPr>
            <a:spLocks noGrp="1"/>
          </p:cNvSpPr>
          <p:nvPr>
            <p:ph idx="1"/>
          </p:nvPr>
        </p:nvSpPr>
        <p:spPr>
          <a:xfrm>
            <a:off x="5053780" y="599768"/>
            <a:ext cx="6074467" cy="5572432"/>
          </a:xfrm>
        </p:spPr>
        <p:txBody>
          <a:bodyPr anchor="ctr">
            <a:normAutofit/>
          </a:bodyPr>
          <a:lstStyle/>
          <a:p>
            <a:r>
              <a:rPr lang="en-US" dirty="0"/>
              <a:t>Common practice dictates that your project should include the following items.</a:t>
            </a:r>
          </a:p>
          <a:p>
            <a:pPr lvl="1"/>
            <a:r>
              <a:rPr lang="en-US" dirty="0" err="1"/>
              <a:t>readme.md</a:t>
            </a:r>
            <a:r>
              <a:rPr lang="en-US" dirty="0"/>
              <a:t> – Treated as a welcome page for your repo.  Should give a broad overview of the project and instructions on how to interact with the repo and codebase.</a:t>
            </a:r>
          </a:p>
          <a:p>
            <a:pPr lvl="1"/>
            <a:r>
              <a:rPr lang="en-US" dirty="0" err="1"/>
              <a:t>contributing.md</a:t>
            </a:r>
            <a:r>
              <a:rPr lang="en-US" dirty="0"/>
              <a:t> – Instructions on how to contribute to the project.  Whether it’s opening an issue, testing a new feature, or developing new code.  This should be the place to route people on how to do so.</a:t>
            </a:r>
          </a:p>
          <a:p>
            <a:pPr lvl="1"/>
            <a:r>
              <a:rPr lang="en-US" dirty="0" err="1"/>
              <a:t>Code</a:t>
            </a:r>
            <a:r>
              <a:rPr lang="en-US" err="1"/>
              <a:t>_</a:t>
            </a:r>
            <a:r>
              <a:rPr lang="en-US"/>
              <a:t>ofconduct</a:t>
            </a:r>
            <a:r>
              <a:rPr lang="en-US" dirty="0" err="1"/>
              <a:t>.md</a:t>
            </a:r>
            <a:r>
              <a:rPr lang="en-US" dirty="0"/>
              <a:t> – A code of conduct defines out what is expected of all contributors and visitors of the project.  There are no exceptions to the policy and should be enforced to the T.</a:t>
            </a:r>
          </a:p>
        </p:txBody>
      </p:sp>
      <p:sp>
        <p:nvSpPr>
          <p:cNvPr id="7" name="Oval 11">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44144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EC9E9-32D7-8A49-8B75-B14D80F637CB}"/>
              </a:ext>
            </a:extLst>
          </p:cNvPr>
          <p:cNvSpPr>
            <a:spLocks noGrp="1"/>
          </p:cNvSpPr>
          <p:nvPr>
            <p:ph type="title"/>
          </p:nvPr>
        </p:nvSpPr>
        <p:spPr/>
        <p:txBody>
          <a:bodyPr/>
          <a:lstStyle/>
          <a:p>
            <a:r>
              <a:rPr lang="en-US" dirty="0"/>
              <a:t>Securing Your Project</a:t>
            </a:r>
          </a:p>
        </p:txBody>
      </p:sp>
      <p:sp>
        <p:nvSpPr>
          <p:cNvPr id="3" name="Content Placeholder 2">
            <a:extLst>
              <a:ext uri="{FF2B5EF4-FFF2-40B4-BE49-F238E27FC236}">
                <a16:creationId xmlns:a16="http://schemas.microsoft.com/office/drawing/2014/main" id="{11BE9DE1-AC96-CC47-A3BA-C9A8929CC8D2}"/>
              </a:ext>
            </a:extLst>
          </p:cNvPr>
          <p:cNvSpPr>
            <a:spLocks noGrp="1"/>
          </p:cNvSpPr>
          <p:nvPr>
            <p:ph idx="1"/>
          </p:nvPr>
        </p:nvSpPr>
        <p:spPr>
          <a:xfrm>
            <a:off x="2589212" y="2958791"/>
            <a:ext cx="8915400" cy="3777622"/>
          </a:xfrm>
        </p:spPr>
        <p:txBody>
          <a:bodyPr/>
          <a:lstStyle/>
          <a:p>
            <a:pPr marL="0" indent="0">
              <a:buNone/>
            </a:pPr>
            <a:endParaRPr lang="en-US" dirty="0">
              <a:hlinkClick r:id="rId3"/>
            </a:endParaRPr>
          </a:p>
          <a:p>
            <a:r>
              <a:rPr lang="en-US" dirty="0">
                <a:hlinkClick r:id="rId3"/>
              </a:rPr>
              <a:t>https://help.github.com/en/articles/about-protected-branches</a:t>
            </a:r>
            <a:endParaRPr lang="en-US" dirty="0"/>
          </a:p>
          <a:p>
            <a:r>
              <a:rPr lang="en-US" dirty="0">
                <a:hlinkClick r:id="rId4"/>
              </a:rPr>
              <a:t>https://help.github.com/en/articles/about-code-owners</a:t>
            </a:r>
            <a:endParaRPr lang="en-US" dirty="0"/>
          </a:p>
        </p:txBody>
      </p:sp>
      <p:sp>
        <p:nvSpPr>
          <p:cNvPr id="4" name="TextBox 3">
            <a:extLst>
              <a:ext uri="{FF2B5EF4-FFF2-40B4-BE49-F238E27FC236}">
                <a16:creationId xmlns:a16="http://schemas.microsoft.com/office/drawing/2014/main" id="{A101DAF0-5C3F-184D-ABE0-E653859AEBE7}"/>
              </a:ext>
            </a:extLst>
          </p:cNvPr>
          <p:cNvSpPr txBox="1"/>
          <p:nvPr/>
        </p:nvSpPr>
        <p:spPr>
          <a:xfrm>
            <a:off x="2589212" y="1905000"/>
            <a:ext cx="9236824" cy="1200329"/>
          </a:xfrm>
          <a:prstGeom prst="rect">
            <a:avLst/>
          </a:prstGeom>
          <a:noFill/>
        </p:spPr>
        <p:txBody>
          <a:bodyPr wrap="none" rtlCol="0">
            <a:spAutoFit/>
          </a:bodyPr>
          <a:lstStyle/>
          <a:p>
            <a:r>
              <a:rPr lang="en-US" dirty="0"/>
              <a:t>Creating protected branches ensures that contributors to your </a:t>
            </a:r>
          </a:p>
          <a:p>
            <a:r>
              <a:rPr lang="en-US" dirty="0"/>
              <a:t>source control project do not introduce detrimental changes to your code base.</a:t>
            </a:r>
          </a:p>
          <a:p>
            <a:r>
              <a:rPr lang="en-US" dirty="0"/>
              <a:t>By default, any changes that have no conflict between the head and base</a:t>
            </a:r>
          </a:p>
          <a:p>
            <a:r>
              <a:rPr lang="en-US" dirty="0"/>
              <a:t>branches can be merged.  For additional info, please view the below resources.</a:t>
            </a:r>
          </a:p>
        </p:txBody>
      </p:sp>
    </p:spTree>
    <p:extLst>
      <p:ext uri="{BB962C8B-B14F-4D97-AF65-F5344CB8AC3E}">
        <p14:creationId xmlns:p14="http://schemas.microsoft.com/office/powerpoint/2010/main" val="767331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8303E-BE20-A646-91FF-592809D4E622}"/>
              </a:ext>
            </a:extLst>
          </p:cNvPr>
          <p:cNvSpPr>
            <a:spLocks noGrp="1"/>
          </p:cNvSpPr>
          <p:nvPr>
            <p:ph type="title"/>
          </p:nvPr>
        </p:nvSpPr>
        <p:spPr>
          <a:xfrm>
            <a:off x="649224" y="645106"/>
            <a:ext cx="3650279" cy="1259894"/>
          </a:xfrm>
        </p:spPr>
        <p:txBody>
          <a:bodyPr vert="horz" lIns="91440" tIns="45720" rIns="91440" bIns="45720" rtlCol="0" anchor="t">
            <a:normAutofit/>
          </a:bodyPr>
          <a:lstStyle/>
          <a:p>
            <a:pPr>
              <a:lnSpc>
                <a:spcPct val="90000"/>
              </a:lnSpc>
            </a:pPr>
            <a:r>
              <a:rPr lang="en-US" sz="2800"/>
              <a:t>Securing Your Project (Continued)</a:t>
            </a:r>
          </a:p>
        </p:txBody>
      </p:sp>
      <p:pic>
        <p:nvPicPr>
          <p:cNvPr id="4" name="Content Placeholder 3">
            <a:extLst>
              <a:ext uri="{FF2B5EF4-FFF2-40B4-BE49-F238E27FC236}">
                <a16:creationId xmlns:a16="http://schemas.microsoft.com/office/drawing/2014/main" id="{8839522C-C06E-9F4F-9206-E83C262D1CD6}"/>
              </a:ext>
            </a:extLst>
          </p:cNvPr>
          <p:cNvPicPr>
            <a:picLocks noGrp="1" noChangeAspect="1"/>
          </p:cNvPicPr>
          <p:nvPr>
            <p:ph idx="1"/>
          </p:nvPr>
        </p:nvPicPr>
        <p:blipFill>
          <a:blip r:embed="rId2"/>
          <a:stretch>
            <a:fillRect/>
          </a:stretch>
        </p:blipFill>
        <p:spPr>
          <a:xfrm>
            <a:off x="4619543" y="1458536"/>
            <a:ext cx="6953577" cy="3615860"/>
          </a:xfrm>
          <a:prstGeom prst="rect">
            <a:avLst/>
          </a:prstGeom>
        </p:spPr>
      </p:pic>
      <p:sp>
        <p:nvSpPr>
          <p:cNvPr id="5" name="TextBox 4">
            <a:extLst>
              <a:ext uri="{FF2B5EF4-FFF2-40B4-BE49-F238E27FC236}">
                <a16:creationId xmlns:a16="http://schemas.microsoft.com/office/drawing/2014/main" id="{601E663F-85DE-B94F-8352-3360959172F6}"/>
              </a:ext>
            </a:extLst>
          </p:cNvPr>
          <p:cNvSpPr txBox="1"/>
          <p:nvPr/>
        </p:nvSpPr>
        <p:spPr>
          <a:xfrm>
            <a:off x="649225" y="2133600"/>
            <a:ext cx="3650278" cy="3759253"/>
          </a:xfrm>
          <a:prstGeom prst="rect">
            <a:avLst/>
          </a:prstGeom>
        </p:spPr>
        <p:txBody>
          <a:bodyPr vert="horz" lIns="91440" tIns="45720" rIns="91440" bIns="45720" rtlCol="0">
            <a:normAutofit/>
          </a:bodyPr>
          <a:lstStyle/>
          <a:p>
            <a:pPr>
              <a:spcBef>
                <a:spcPts val="1000"/>
              </a:spcBef>
              <a:buClr>
                <a:schemeClr val="accent1"/>
              </a:buClr>
              <a:buSzPct val="100000"/>
              <a:buFont typeface="Wingdings 3" charset="2"/>
              <a:buChar char=""/>
            </a:pPr>
            <a:r>
              <a:rPr lang="en-US" cap="small" dirty="0">
                <a:solidFill>
                  <a:schemeClr val="tx1">
                    <a:lumMod val="75000"/>
                    <a:lumOff val="25000"/>
                  </a:schemeClr>
                </a:solidFill>
                <a:effectLst>
                  <a:glow rad="38100">
                    <a:schemeClr val="bg1">
                      <a:lumMod val="50000"/>
                      <a:lumOff val="50000"/>
                      <a:alpha val="20000"/>
                    </a:schemeClr>
                  </a:glow>
                  <a:outerShdw blurRad="44450" dist="12700" dir="13860000" algn="tl" rotWithShape="0">
                    <a:srgbClr val="000000">
                      <a:alpha val="20000"/>
                    </a:srgbClr>
                  </a:outerShdw>
                </a:effectLst>
              </a:rPr>
              <a:t>GitHub currently tracks public vulnerabilities in Ruby gems, NPM, Python, Java, and </a:t>
            </a:r>
            <a:r>
              <a:rPr lang="en-US" cap="small" dirty="0" err="1">
                <a:solidFill>
                  <a:schemeClr val="tx1">
                    <a:lumMod val="75000"/>
                    <a:lumOff val="25000"/>
                  </a:schemeClr>
                </a:solidFill>
                <a:effectLst>
                  <a:glow rad="38100">
                    <a:schemeClr val="bg1">
                      <a:lumMod val="50000"/>
                      <a:lumOff val="50000"/>
                      <a:alpha val="20000"/>
                    </a:schemeClr>
                  </a:glow>
                  <a:outerShdw blurRad="44450" dist="12700" dir="13860000" algn="tl" rotWithShape="0">
                    <a:srgbClr val="000000">
                      <a:alpha val="20000"/>
                    </a:srgbClr>
                  </a:outerShdw>
                </a:effectLst>
              </a:rPr>
              <a:t>.net</a:t>
            </a:r>
            <a:r>
              <a:rPr lang="en-US" cap="small" dirty="0">
                <a:solidFill>
                  <a:schemeClr val="tx1">
                    <a:lumMod val="75000"/>
                    <a:lumOff val="25000"/>
                  </a:schemeClr>
                </a:solidFill>
                <a:effectLst>
                  <a:glow rad="38100">
                    <a:schemeClr val="bg1">
                      <a:lumMod val="50000"/>
                      <a:lumOff val="50000"/>
                      <a:alpha val="20000"/>
                    </a:schemeClr>
                  </a:glow>
                  <a:outerShdw blurRad="44450" dist="12700" dir="13860000" algn="tl" rotWithShape="0">
                    <a:srgbClr val="000000">
                      <a:alpha val="20000"/>
                    </a:srgbClr>
                  </a:outerShdw>
                </a:effectLst>
              </a:rPr>
              <a:t> packages.  </a:t>
            </a:r>
          </a:p>
          <a:p>
            <a:pPr>
              <a:spcBef>
                <a:spcPts val="1000"/>
              </a:spcBef>
              <a:buClr>
                <a:schemeClr val="accent1"/>
              </a:buClr>
              <a:buSzPct val="100000"/>
              <a:buFont typeface="Wingdings 3" charset="2"/>
              <a:buChar char=""/>
            </a:pPr>
            <a:r>
              <a:rPr lang="en-US" cap="small" dirty="0">
                <a:solidFill>
                  <a:schemeClr val="tx1">
                    <a:lumMod val="75000"/>
                    <a:lumOff val="25000"/>
                  </a:schemeClr>
                </a:solidFill>
                <a:effectLst>
                  <a:glow rad="38100">
                    <a:schemeClr val="bg1">
                      <a:lumMod val="50000"/>
                      <a:lumOff val="50000"/>
                      <a:alpha val="20000"/>
                    </a:schemeClr>
                  </a:glow>
                  <a:outerShdw blurRad="44450" dist="12700" dir="13860000" algn="tl" rotWithShape="0">
                    <a:srgbClr val="000000">
                      <a:alpha val="20000"/>
                    </a:srgbClr>
                  </a:outerShdw>
                </a:effectLst>
              </a:rPr>
              <a:t>By default, notifications are sent to project owners, but can </a:t>
            </a:r>
          </a:p>
          <a:p>
            <a:pPr>
              <a:spcBef>
                <a:spcPts val="1000"/>
              </a:spcBef>
              <a:buClr>
                <a:schemeClr val="accent1"/>
              </a:buClr>
              <a:buSzPct val="100000"/>
              <a:buFont typeface="Wingdings 3" charset="2"/>
              <a:buChar char=""/>
            </a:pPr>
            <a:r>
              <a:rPr lang="en-US" cap="small" dirty="0">
                <a:solidFill>
                  <a:schemeClr val="tx1">
                    <a:lumMod val="75000"/>
                    <a:lumOff val="25000"/>
                  </a:schemeClr>
                </a:solidFill>
                <a:effectLst>
                  <a:glow rad="38100">
                    <a:schemeClr val="bg1">
                      <a:lumMod val="50000"/>
                      <a:lumOff val="50000"/>
                      <a:alpha val="20000"/>
                    </a:schemeClr>
                  </a:glow>
                  <a:outerShdw blurRad="44450" dist="12700" dir="13860000" algn="tl" rotWithShape="0">
                    <a:srgbClr val="000000">
                      <a:alpha val="20000"/>
                    </a:srgbClr>
                  </a:outerShdw>
                </a:effectLst>
              </a:rPr>
              <a:t>be configured to go to other parties.  </a:t>
            </a:r>
          </a:p>
        </p:txBody>
      </p:sp>
    </p:spTree>
    <p:extLst>
      <p:ext uri="{BB962C8B-B14F-4D97-AF65-F5344CB8AC3E}">
        <p14:creationId xmlns:p14="http://schemas.microsoft.com/office/powerpoint/2010/main" val="415669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09E614D8-FE7B-224C-92B6-D9BF7EA2EA66}"/>
              </a:ext>
            </a:extLst>
          </p:cNvPr>
          <p:cNvSpPr>
            <a:spLocks noGrp="1"/>
          </p:cNvSpPr>
          <p:nvPr>
            <p:ph type="title"/>
          </p:nvPr>
        </p:nvSpPr>
        <p:spPr>
          <a:xfrm>
            <a:off x="643468" y="643466"/>
            <a:ext cx="3686312" cy="5528734"/>
          </a:xfrm>
        </p:spPr>
        <p:txBody>
          <a:bodyPr>
            <a:normAutofit/>
          </a:bodyPr>
          <a:lstStyle/>
          <a:p>
            <a:pPr algn="r"/>
            <a:r>
              <a:rPr lang="en-US" sz="4800">
                <a:solidFill>
                  <a:srgbClr val="FFFFFF"/>
                </a:solidFill>
              </a:rPr>
              <a:t>Securing Your Project (Continued)</a:t>
            </a:r>
          </a:p>
        </p:txBody>
      </p:sp>
      <p:sp>
        <p:nvSpPr>
          <p:cNvPr id="3" name="Content Placeholder 2">
            <a:extLst>
              <a:ext uri="{FF2B5EF4-FFF2-40B4-BE49-F238E27FC236}">
                <a16:creationId xmlns:a16="http://schemas.microsoft.com/office/drawing/2014/main" id="{7E1B2D1A-4AF5-B44A-8F91-1EE12EC649AA}"/>
              </a:ext>
            </a:extLst>
          </p:cNvPr>
          <p:cNvSpPr>
            <a:spLocks noGrp="1"/>
          </p:cNvSpPr>
          <p:nvPr>
            <p:ph idx="1"/>
          </p:nvPr>
        </p:nvSpPr>
        <p:spPr>
          <a:xfrm>
            <a:off x="5053780" y="599768"/>
            <a:ext cx="6074467" cy="5572432"/>
          </a:xfrm>
        </p:spPr>
        <p:txBody>
          <a:bodyPr anchor="ctr">
            <a:normAutofit/>
          </a:bodyPr>
          <a:lstStyle/>
          <a:p>
            <a:r>
              <a:rPr lang="en-US"/>
              <a:t>At times, there are certain files that you may not want included in your source control system.  These files may contain items like sensitive credentials, server settings, or PII data.  </a:t>
            </a:r>
          </a:p>
          <a:p>
            <a:r>
              <a:rPr lang="en-US"/>
              <a:t>By utilizing a file called .</a:t>
            </a:r>
            <a:r>
              <a:rPr lang="en-US" err="1"/>
              <a:t>gitignore</a:t>
            </a:r>
            <a:r>
              <a:rPr lang="en-US"/>
              <a:t>, we can decide which files and directories to ignore when we commit our code to source control.  The .</a:t>
            </a:r>
            <a:r>
              <a:rPr lang="en-US" err="1"/>
              <a:t>gitignore</a:t>
            </a:r>
            <a:r>
              <a:rPr lang="en-US"/>
              <a:t> file should be included in your source code project, that way it is pulled by an contributors to your project.</a:t>
            </a:r>
          </a:p>
          <a:p>
            <a:r>
              <a:rPr lang="en-US"/>
              <a:t>Examples of .</a:t>
            </a:r>
            <a:r>
              <a:rPr lang="en-US" err="1"/>
              <a:t>gitignore</a:t>
            </a:r>
            <a:r>
              <a:rPr lang="en-US"/>
              <a:t> files can be located here: </a:t>
            </a:r>
            <a:r>
              <a:rPr lang="en-US">
                <a:hlinkClick r:id="rId4"/>
              </a:rPr>
              <a:t>https://github.com/github/gitignore</a:t>
            </a:r>
            <a:endParaRPr lang="en-US"/>
          </a:p>
        </p:txBody>
      </p:sp>
      <p:sp>
        <p:nvSpPr>
          <p:cNvPr id="12" name="Oval 11">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49952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C859A-2A89-5447-9F58-18A675006231}"/>
              </a:ext>
            </a:extLst>
          </p:cNvPr>
          <p:cNvSpPr>
            <a:spLocks noGrp="1"/>
          </p:cNvSpPr>
          <p:nvPr>
            <p:ph type="title"/>
          </p:nvPr>
        </p:nvSpPr>
        <p:spPr>
          <a:xfrm>
            <a:off x="3373062" y="624110"/>
            <a:ext cx="8131550" cy="1280890"/>
          </a:xfrm>
        </p:spPr>
        <p:txBody>
          <a:bodyPr>
            <a:normAutofit/>
          </a:bodyPr>
          <a:lstStyle/>
          <a:p>
            <a:r>
              <a:rPr lang="en-US" dirty="0"/>
              <a:t>About Me</a:t>
            </a:r>
          </a:p>
        </p:txBody>
      </p:sp>
      <p:sp>
        <p:nvSpPr>
          <p:cNvPr id="3" name="Content Placeholder 2">
            <a:extLst>
              <a:ext uri="{FF2B5EF4-FFF2-40B4-BE49-F238E27FC236}">
                <a16:creationId xmlns:a16="http://schemas.microsoft.com/office/drawing/2014/main" id="{D9E1511F-69F6-5F42-9640-C6799448C32E}"/>
              </a:ext>
            </a:extLst>
          </p:cNvPr>
          <p:cNvSpPr>
            <a:spLocks noGrp="1"/>
          </p:cNvSpPr>
          <p:nvPr>
            <p:ph idx="1"/>
          </p:nvPr>
        </p:nvSpPr>
        <p:spPr>
          <a:xfrm>
            <a:off x="3373062" y="2133600"/>
            <a:ext cx="8131550" cy="3777622"/>
          </a:xfrm>
        </p:spPr>
        <p:txBody>
          <a:bodyPr>
            <a:normAutofit/>
          </a:bodyPr>
          <a:lstStyle/>
          <a:p>
            <a:r>
              <a:rPr lang="en-US" dirty="0"/>
              <a:t>Senior Database Administrator at Republic Bank</a:t>
            </a:r>
          </a:p>
          <a:p>
            <a:r>
              <a:rPr lang="en-US" dirty="0"/>
              <a:t>Friend of Red-Gate</a:t>
            </a:r>
          </a:p>
          <a:p>
            <a:r>
              <a:rPr lang="en-US" dirty="0"/>
              <a:t>Co-Chapter Leader of Louisville SQL Server and Power BI User Group.</a:t>
            </a:r>
          </a:p>
          <a:p>
            <a:endParaRPr lang="en-US" dirty="0"/>
          </a:p>
        </p:txBody>
      </p:sp>
    </p:spTree>
    <p:extLst>
      <p:ext uri="{BB962C8B-B14F-4D97-AF65-F5344CB8AC3E}">
        <p14:creationId xmlns:p14="http://schemas.microsoft.com/office/powerpoint/2010/main" val="3216334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3" name="Group 12">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 name="Oval 13">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17" name="Rectangle 16">
            <a:extLst>
              <a:ext uri="{FF2B5EF4-FFF2-40B4-BE49-F238E27FC236}">
                <a16:creationId xmlns:a16="http://schemas.microsoft.com/office/drawing/2014/main" id="{E15AAB4E-1AF6-4A73-9822-087B0F4ED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0F22744-D7C0-384A-8994-A995B16E2D59}"/>
              </a:ext>
            </a:extLst>
          </p:cNvPr>
          <p:cNvSpPr>
            <a:spLocks noGrp="1"/>
          </p:cNvSpPr>
          <p:nvPr>
            <p:ph type="title"/>
          </p:nvPr>
        </p:nvSpPr>
        <p:spPr>
          <a:xfrm>
            <a:off x="643467" y="643466"/>
            <a:ext cx="6707157" cy="5571067"/>
          </a:xfrm>
        </p:spPr>
        <p:txBody>
          <a:bodyPr vert="horz" lIns="91440" tIns="45720" rIns="91440" bIns="45720" rtlCol="0" anchor="ctr">
            <a:normAutofit/>
          </a:bodyPr>
          <a:lstStyle/>
          <a:p>
            <a:pPr algn="r">
              <a:lnSpc>
                <a:spcPct val="80000"/>
              </a:lnSpc>
            </a:pPr>
            <a:r>
              <a:rPr lang="en-US" sz="9600">
                <a:blipFill dpi="0" rotWithShape="1">
                  <a:blip r:embed="rId4"/>
                  <a:srcRect/>
                  <a:tile tx="6350" ty="-127000" sx="65000" sy="64000" flip="none" algn="tl"/>
                </a:blipFill>
              </a:rPr>
              <a:t>Working with git/GitHub Locally</a:t>
            </a:r>
            <a:br>
              <a:rPr lang="en-US" sz="9600">
                <a:blipFill dpi="0" rotWithShape="1">
                  <a:blip r:embed="rId4"/>
                  <a:srcRect/>
                  <a:tile tx="6350" ty="-127000" sx="65000" sy="64000" flip="none" algn="tl"/>
                </a:blipFill>
              </a:rPr>
            </a:br>
            <a:endParaRPr lang="en-US" sz="9600">
              <a:blipFill dpi="0" rotWithShape="1">
                <a:blip r:embed="rId4"/>
                <a:srcRect/>
                <a:tile tx="6350" ty="-127000" sx="65000" sy="64000" flip="none" algn="tl"/>
              </a:blipFill>
            </a:endParaRPr>
          </a:p>
        </p:txBody>
      </p:sp>
      <p:sp>
        <p:nvSpPr>
          <p:cNvPr id="19" name="Rectangle 18">
            <a:extLst>
              <a:ext uri="{FF2B5EF4-FFF2-40B4-BE49-F238E27FC236}">
                <a16:creationId xmlns:a16="http://schemas.microsoft.com/office/drawing/2014/main" id="{3FD794DA-8ACE-4EC4-8EB7-A34B9F6C1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8454" y="-2"/>
            <a:ext cx="4513546" cy="685800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41336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D967FDC0-E429-F146-B1BB-AFE5BC840635}"/>
              </a:ext>
            </a:extLst>
          </p:cNvPr>
          <p:cNvSpPr>
            <a:spLocks noGrp="1"/>
          </p:cNvSpPr>
          <p:nvPr>
            <p:ph type="title"/>
          </p:nvPr>
        </p:nvSpPr>
        <p:spPr>
          <a:xfrm>
            <a:off x="643468" y="643466"/>
            <a:ext cx="3686312" cy="5528734"/>
          </a:xfrm>
        </p:spPr>
        <p:txBody>
          <a:bodyPr>
            <a:normAutofit/>
          </a:bodyPr>
          <a:lstStyle/>
          <a:p>
            <a:pPr algn="r"/>
            <a:r>
              <a:rPr lang="en-US" sz="4800">
                <a:solidFill>
                  <a:srgbClr val="FFFFFF"/>
                </a:solidFill>
              </a:rPr>
              <a:t>Setup and Initializing Commands</a:t>
            </a:r>
          </a:p>
        </p:txBody>
      </p:sp>
      <p:sp>
        <p:nvSpPr>
          <p:cNvPr id="3" name="Content Placeholder 2">
            <a:extLst>
              <a:ext uri="{FF2B5EF4-FFF2-40B4-BE49-F238E27FC236}">
                <a16:creationId xmlns:a16="http://schemas.microsoft.com/office/drawing/2014/main" id="{65234071-8F59-B542-93DB-D6A9B0D463A6}"/>
              </a:ext>
            </a:extLst>
          </p:cNvPr>
          <p:cNvSpPr>
            <a:spLocks noGrp="1"/>
          </p:cNvSpPr>
          <p:nvPr>
            <p:ph idx="1"/>
          </p:nvPr>
        </p:nvSpPr>
        <p:spPr>
          <a:xfrm>
            <a:off x="5053780" y="599768"/>
            <a:ext cx="6074467" cy="5572432"/>
          </a:xfrm>
        </p:spPr>
        <p:txBody>
          <a:bodyPr anchor="ctr">
            <a:normAutofit/>
          </a:bodyPr>
          <a:lstStyle/>
          <a:p>
            <a:r>
              <a:rPr lang="en-US" dirty="0"/>
              <a:t>Fork – Making a copy of a repository.  This is commonly used when making changes to another person or groups repository or using their project as a starting point or template.</a:t>
            </a:r>
          </a:p>
          <a:p>
            <a:r>
              <a:rPr lang="en-US" dirty="0"/>
              <a:t>Git Clone – Creates a local copy of a repository on your system and syncs between the local and remote locations.</a:t>
            </a:r>
          </a:p>
          <a:p>
            <a:r>
              <a:rPr lang="en-US" dirty="0"/>
              <a:t>Git Init– Initializes an existing directory as a Git Repository.</a:t>
            </a:r>
          </a:p>
        </p:txBody>
      </p:sp>
      <p:sp>
        <p:nvSpPr>
          <p:cNvPr id="12" name="Oval 11">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616360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D1F78E36-2A4C-534E-9F5B-F24BA416E0FF}"/>
              </a:ext>
            </a:extLst>
          </p:cNvPr>
          <p:cNvSpPr>
            <a:spLocks noGrp="1"/>
          </p:cNvSpPr>
          <p:nvPr>
            <p:ph type="title"/>
          </p:nvPr>
        </p:nvSpPr>
        <p:spPr>
          <a:xfrm>
            <a:off x="643468" y="643466"/>
            <a:ext cx="3686312" cy="5528734"/>
          </a:xfrm>
        </p:spPr>
        <p:txBody>
          <a:bodyPr>
            <a:normAutofit/>
          </a:bodyPr>
          <a:lstStyle/>
          <a:p>
            <a:pPr algn="r"/>
            <a:r>
              <a:rPr lang="en-US" sz="4800">
                <a:solidFill>
                  <a:srgbClr val="FFFFFF"/>
                </a:solidFill>
              </a:rPr>
              <a:t>Staging and Snapshot Commands</a:t>
            </a:r>
          </a:p>
        </p:txBody>
      </p:sp>
      <p:sp>
        <p:nvSpPr>
          <p:cNvPr id="3" name="Content Placeholder 2">
            <a:extLst>
              <a:ext uri="{FF2B5EF4-FFF2-40B4-BE49-F238E27FC236}">
                <a16:creationId xmlns:a16="http://schemas.microsoft.com/office/drawing/2014/main" id="{32624390-4D9B-2042-8A57-8950ED0C2A65}"/>
              </a:ext>
            </a:extLst>
          </p:cNvPr>
          <p:cNvSpPr>
            <a:spLocks noGrp="1"/>
          </p:cNvSpPr>
          <p:nvPr>
            <p:ph idx="1"/>
          </p:nvPr>
        </p:nvSpPr>
        <p:spPr>
          <a:xfrm>
            <a:off x="5053780" y="599768"/>
            <a:ext cx="6074467" cy="5572432"/>
          </a:xfrm>
        </p:spPr>
        <p:txBody>
          <a:bodyPr anchor="ctr">
            <a:normAutofit/>
          </a:bodyPr>
          <a:lstStyle/>
          <a:p>
            <a:r>
              <a:rPr lang="en-US" dirty="0"/>
              <a:t>Git Status – shows modified files in the current working directory.</a:t>
            </a:r>
          </a:p>
          <a:p>
            <a:r>
              <a:rPr lang="en-US" dirty="0"/>
              <a:t>Git Add – adds a file or all files in a directory to stage for the next commit.</a:t>
            </a:r>
          </a:p>
          <a:p>
            <a:r>
              <a:rPr lang="en-US" dirty="0"/>
              <a:t>Git Reset – </a:t>
            </a:r>
            <a:r>
              <a:rPr lang="en-US" dirty="0" err="1"/>
              <a:t>unstages</a:t>
            </a:r>
            <a:r>
              <a:rPr lang="en-US" dirty="0"/>
              <a:t> files while retaining the changes in the working directory.</a:t>
            </a:r>
          </a:p>
          <a:p>
            <a:r>
              <a:rPr lang="en-US" dirty="0"/>
              <a:t>Git Diff – displays changes that have been made.</a:t>
            </a:r>
          </a:p>
          <a:p>
            <a:r>
              <a:rPr lang="en-US" dirty="0"/>
              <a:t>Git Commit – Commits all stages changes as a new snapshot.</a:t>
            </a:r>
          </a:p>
        </p:txBody>
      </p:sp>
      <p:sp>
        <p:nvSpPr>
          <p:cNvPr id="12" name="Oval 11">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40349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E7B9034E-8F02-8547-9EB9-87F66A33E1FC}"/>
              </a:ext>
            </a:extLst>
          </p:cNvPr>
          <p:cNvSpPr>
            <a:spLocks noGrp="1"/>
          </p:cNvSpPr>
          <p:nvPr>
            <p:ph type="title"/>
          </p:nvPr>
        </p:nvSpPr>
        <p:spPr>
          <a:xfrm>
            <a:off x="643468" y="643466"/>
            <a:ext cx="3686312" cy="5528734"/>
          </a:xfrm>
        </p:spPr>
        <p:txBody>
          <a:bodyPr>
            <a:normAutofit/>
          </a:bodyPr>
          <a:lstStyle/>
          <a:p>
            <a:pPr algn="r"/>
            <a:r>
              <a:rPr lang="en-US" sz="4800">
                <a:solidFill>
                  <a:srgbClr val="FFFFFF"/>
                </a:solidFill>
              </a:rPr>
              <a:t>Branching and Merging Commands</a:t>
            </a:r>
          </a:p>
        </p:txBody>
      </p:sp>
      <p:sp>
        <p:nvSpPr>
          <p:cNvPr id="3" name="Content Placeholder 2">
            <a:extLst>
              <a:ext uri="{FF2B5EF4-FFF2-40B4-BE49-F238E27FC236}">
                <a16:creationId xmlns:a16="http://schemas.microsoft.com/office/drawing/2014/main" id="{85B7DCCD-AF10-364C-8C6E-E135D0D62E7A}"/>
              </a:ext>
            </a:extLst>
          </p:cNvPr>
          <p:cNvSpPr>
            <a:spLocks noGrp="1"/>
          </p:cNvSpPr>
          <p:nvPr>
            <p:ph idx="1"/>
          </p:nvPr>
        </p:nvSpPr>
        <p:spPr>
          <a:xfrm>
            <a:off x="5053780" y="599768"/>
            <a:ext cx="6074467" cy="5572432"/>
          </a:xfrm>
        </p:spPr>
        <p:txBody>
          <a:bodyPr anchor="ctr">
            <a:normAutofit/>
          </a:bodyPr>
          <a:lstStyle/>
          <a:p>
            <a:r>
              <a:rPr lang="en-US" dirty="0"/>
              <a:t>Git Branch – lists all of your branches for the current repo.  </a:t>
            </a:r>
          </a:p>
          <a:p>
            <a:r>
              <a:rPr lang="en-US" dirty="0"/>
              <a:t>Git Branch {Name} – Creates a new branch.</a:t>
            </a:r>
          </a:p>
          <a:p>
            <a:r>
              <a:rPr lang="en-US" dirty="0"/>
              <a:t>Git Checkout – switches to another branch and checks it out into your working directory.</a:t>
            </a:r>
          </a:p>
          <a:p>
            <a:r>
              <a:rPr lang="en-US" dirty="0"/>
              <a:t>Git Merge – merge the specified branch’s the history into the current branch.</a:t>
            </a:r>
          </a:p>
          <a:p>
            <a:r>
              <a:rPr lang="en-US" dirty="0"/>
              <a:t>Git Log -  shows all commits in the current branch’s history.</a:t>
            </a:r>
          </a:p>
        </p:txBody>
      </p:sp>
      <p:sp>
        <p:nvSpPr>
          <p:cNvPr id="12" name="Oval 11">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01353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67D439DC-71E5-FF40-88BF-96446E69C9D8}"/>
              </a:ext>
            </a:extLst>
          </p:cNvPr>
          <p:cNvSpPr>
            <a:spLocks noGrp="1"/>
          </p:cNvSpPr>
          <p:nvPr>
            <p:ph type="title"/>
          </p:nvPr>
        </p:nvSpPr>
        <p:spPr>
          <a:xfrm>
            <a:off x="643468" y="643466"/>
            <a:ext cx="3686312" cy="5528734"/>
          </a:xfrm>
        </p:spPr>
        <p:txBody>
          <a:bodyPr>
            <a:normAutofit/>
          </a:bodyPr>
          <a:lstStyle/>
          <a:p>
            <a:pPr algn="r"/>
            <a:r>
              <a:rPr lang="en-US" sz="4800">
                <a:solidFill>
                  <a:srgbClr val="FFFFFF"/>
                </a:solidFill>
              </a:rPr>
              <a:t>Share and Update Commands</a:t>
            </a:r>
          </a:p>
        </p:txBody>
      </p:sp>
      <p:sp>
        <p:nvSpPr>
          <p:cNvPr id="5" name="Content Placeholder 4">
            <a:extLst>
              <a:ext uri="{FF2B5EF4-FFF2-40B4-BE49-F238E27FC236}">
                <a16:creationId xmlns:a16="http://schemas.microsoft.com/office/drawing/2014/main" id="{5EA2A751-CB50-5D4A-870C-6BC9BA40518D}"/>
              </a:ext>
            </a:extLst>
          </p:cNvPr>
          <p:cNvSpPr>
            <a:spLocks noGrp="1"/>
          </p:cNvSpPr>
          <p:nvPr>
            <p:ph idx="1"/>
          </p:nvPr>
        </p:nvSpPr>
        <p:spPr>
          <a:xfrm>
            <a:off x="5053780" y="599768"/>
            <a:ext cx="6074467" cy="5572432"/>
          </a:xfrm>
        </p:spPr>
        <p:txBody>
          <a:bodyPr anchor="ctr">
            <a:normAutofit/>
          </a:bodyPr>
          <a:lstStyle/>
          <a:p>
            <a:r>
              <a:rPr lang="en-US" dirty="0"/>
              <a:t>Git Remote Add – assigns a remote repo to a local repo.</a:t>
            </a:r>
          </a:p>
          <a:p>
            <a:r>
              <a:rPr lang="en-US" dirty="0"/>
              <a:t>Git Fetch – pulls down all branches from the remote location.</a:t>
            </a:r>
          </a:p>
          <a:p>
            <a:r>
              <a:rPr lang="en-US" dirty="0"/>
              <a:t>Git Push – Sends all local branch commits to the remote repository branch.</a:t>
            </a:r>
          </a:p>
          <a:p>
            <a:r>
              <a:rPr lang="en-US" dirty="0"/>
              <a:t>Git Pull – Fetch and Merge any commits from the tracking remote branch.</a:t>
            </a:r>
          </a:p>
        </p:txBody>
      </p:sp>
      <p:sp>
        <p:nvSpPr>
          <p:cNvPr id="14" name="Oval 13">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05002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9DECB884-F4C2-4980-8DDC-7BE2416BCF9D}"/>
              </a:ext>
            </a:extLst>
          </p:cNvPr>
          <p:cNvSpPr>
            <a:spLocks noGrp="1"/>
          </p:cNvSpPr>
          <p:nvPr>
            <p:ph type="title"/>
          </p:nvPr>
        </p:nvSpPr>
        <p:spPr>
          <a:xfrm>
            <a:off x="643468" y="643466"/>
            <a:ext cx="3686312" cy="5528734"/>
          </a:xfrm>
        </p:spPr>
        <p:txBody>
          <a:bodyPr>
            <a:normAutofit/>
          </a:bodyPr>
          <a:lstStyle/>
          <a:p>
            <a:pPr algn="r"/>
            <a:r>
              <a:rPr lang="en-US" sz="4800" dirty="0">
                <a:solidFill>
                  <a:srgbClr val="FFFFFF"/>
                </a:solidFill>
              </a:rPr>
              <a:t>Working States / Areas</a:t>
            </a:r>
          </a:p>
        </p:txBody>
      </p:sp>
      <p:sp>
        <p:nvSpPr>
          <p:cNvPr id="3" name="Content Placeholder 2">
            <a:extLst>
              <a:ext uri="{FF2B5EF4-FFF2-40B4-BE49-F238E27FC236}">
                <a16:creationId xmlns:a16="http://schemas.microsoft.com/office/drawing/2014/main" id="{E5D73212-FCB1-4832-88A1-93AA3291933E}"/>
              </a:ext>
            </a:extLst>
          </p:cNvPr>
          <p:cNvSpPr>
            <a:spLocks noGrp="1"/>
          </p:cNvSpPr>
          <p:nvPr>
            <p:ph idx="1"/>
          </p:nvPr>
        </p:nvSpPr>
        <p:spPr>
          <a:xfrm>
            <a:off x="5053780" y="599768"/>
            <a:ext cx="6074467" cy="5572432"/>
          </a:xfrm>
        </p:spPr>
        <p:txBody>
          <a:bodyPr anchor="ctr">
            <a:normAutofit/>
          </a:bodyPr>
          <a:lstStyle/>
          <a:p>
            <a:r>
              <a:rPr lang="en-US" dirty="0"/>
              <a:t>There are three states in which items can live locally in your Git Repo.</a:t>
            </a:r>
          </a:p>
          <a:p>
            <a:endParaRPr lang="en-US" dirty="0"/>
          </a:p>
          <a:p>
            <a:r>
              <a:rPr lang="en-US" dirty="0"/>
              <a:t>Modified / untracked changes</a:t>
            </a:r>
          </a:p>
          <a:p>
            <a:r>
              <a:rPr lang="en-US" dirty="0"/>
              <a:t>Staged</a:t>
            </a:r>
          </a:p>
          <a:p>
            <a:r>
              <a:rPr lang="en-US" dirty="0"/>
              <a:t>Committed</a:t>
            </a:r>
          </a:p>
        </p:txBody>
      </p:sp>
      <p:sp>
        <p:nvSpPr>
          <p:cNvPr id="12" name="Oval 11">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40408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9DECB884-F4C2-4980-8DDC-7BE2416BCF9D}"/>
              </a:ext>
            </a:extLst>
          </p:cNvPr>
          <p:cNvSpPr>
            <a:spLocks noGrp="1"/>
          </p:cNvSpPr>
          <p:nvPr>
            <p:ph type="title"/>
          </p:nvPr>
        </p:nvSpPr>
        <p:spPr>
          <a:xfrm>
            <a:off x="643468" y="643466"/>
            <a:ext cx="3686312" cy="5528734"/>
          </a:xfrm>
        </p:spPr>
        <p:txBody>
          <a:bodyPr>
            <a:normAutofit/>
          </a:bodyPr>
          <a:lstStyle/>
          <a:p>
            <a:pPr algn="r"/>
            <a:r>
              <a:rPr lang="en-US" sz="4800">
                <a:solidFill>
                  <a:srgbClr val="FFFFFF"/>
                </a:solidFill>
              </a:rPr>
              <a:t>Branching</a:t>
            </a:r>
          </a:p>
        </p:txBody>
      </p:sp>
      <p:sp>
        <p:nvSpPr>
          <p:cNvPr id="3" name="Content Placeholder 2">
            <a:extLst>
              <a:ext uri="{FF2B5EF4-FFF2-40B4-BE49-F238E27FC236}">
                <a16:creationId xmlns:a16="http://schemas.microsoft.com/office/drawing/2014/main" id="{E5D73212-FCB1-4832-88A1-93AA3291933E}"/>
              </a:ext>
            </a:extLst>
          </p:cNvPr>
          <p:cNvSpPr>
            <a:spLocks noGrp="1"/>
          </p:cNvSpPr>
          <p:nvPr>
            <p:ph idx="1"/>
          </p:nvPr>
        </p:nvSpPr>
        <p:spPr>
          <a:xfrm>
            <a:off x="5053780" y="599768"/>
            <a:ext cx="6074467" cy="5572432"/>
          </a:xfrm>
        </p:spPr>
        <p:txBody>
          <a:bodyPr anchor="ctr">
            <a:normAutofit/>
          </a:bodyPr>
          <a:lstStyle/>
          <a:p>
            <a:r>
              <a:rPr lang="en-US" dirty="0"/>
              <a:t>A branch is a means to isolate development work from existing branches within your repository.  Each repository has a default branch that acts as your primary source location for code and history.</a:t>
            </a:r>
          </a:p>
          <a:p>
            <a:r>
              <a:rPr lang="en-US" dirty="0"/>
              <a:t>The best way of to visualize branching is with a tree.  Your primary branch is your trunk and your code branches are the individual branches of the tree that all converge into the trunk. </a:t>
            </a:r>
          </a:p>
        </p:txBody>
      </p:sp>
      <p:sp>
        <p:nvSpPr>
          <p:cNvPr id="12" name="Oval 11">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71685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73462-31D1-4BA0-A903-30FB267B006C}"/>
              </a:ext>
            </a:extLst>
          </p:cNvPr>
          <p:cNvSpPr>
            <a:spLocks noGrp="1"/>
          </p:cNvSpPr>
          <p:nvPr>
            <p:ph type="title"/>
          </p:nvPr>
        </p:nvSpPr>
        <p:spPr/>
        <p:txBody>
          <a:bodyPr/>
          <a:lstStyle/>
          <a:p>
            <a:r>
              <a:rPr lang="en-US" dirty="0"/>
              <a:t>Branching (Continued)</a:t>
            </a:r>
          </a:p>
        </p:txBody>
      </p:sp>
      <p:pic>
        <p:nvPicPr>
          <p:cNvPr id="5" name="Content Placeholder 4">
            <a:extLst>
              <a:ext uri="{FF2B5EF4-FFF2-40B4-BE49-F238E27FC236}">
                <a16:creationId xmlns:a16="http://schemas.microsoft.com/office/drawing/2014/main" id="{3B6A13A2-EDA0-4BA0-8B0C-AA92891E31CC}"/>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2493742" y="1905000"/>
            <a:ext cx="8915400" cy="2092894"/>
          </a:xfrm>
        </p:spPr>
      </p:pic>
      <p:sp>
        <p:nvSpPr>
          <p:cNvPr id="6" name="TextBox 5">
            <a:extLst>
              <a:ext uri="{FF2B5EF4-FFF2-40B4-BE49-F238E27FC236}">
                <a16:creationId xmlns:a16="http://schemas.microsoft.com/office/drawing/2014/main" id="{B920301A-B238-4EF0-BC0C-90AEFCED664E}"/>
              </a:ext>
            </a:extLst>
          </p:cNvPr>
          <p:cNvSpPr txBox="1"/>
          <p:nvPr/>
        </p:nvSpPr>
        <p:spPr>
          <a:xfrm>
            <a:off x="2493742" y="3997894"/>
            <a:ext cx="8915400" cy="230832"/>
          </a:xfrm>
          <a:prstGeom prst="rect">
            <a:avLst/>
          </a:prstGeom>
          <a:noFill/>
        </p:spPr>
        <p:txBody>
          <a:bodyPr wrap="square" rtlCol="0">
            <a:spAutoFit/>
          </a:bodyPr>
          <a:lstStyle/>
          <a:p>
            <a:r>
              <a:rPr lang="en-US" sz="900">
                <a:hlinkClick r:id="rId4" tooltip="https://stackoverflow.com/a/43970646"/>
              </a:rPr>
              <a:t>This Photo</a:t>
            </a:r>
            <a:r>
              <a:rPr lang="en-US" sz="900"/>
              <a:t> by Unknown Author is licensed under </a:t>
            </a:r>
            <a:r>
              <a:rPr lang="en-US" sz="900">
                <a:hlinkClick r:id="rId5" tooltip="https://creativecommons.org/licenses/by-sa/3.0/"/>
              </a:rPr>
              <a:t>CC BY-SA</a:t>
            </a:r>
            <a:endParaRPr lang="en-US" sz="900"/>
          </a:p>
        </p:txBody>
      </p:sp>
      <p:sp>
        <p:nvSpPr>
          <p:cNvPr id="3" name="TextBox 2">
            <a:extLst>
              <a:ext uri="{FF2B5EF4-FFF2-40B4-BE49-F238E27FC236}">
                <a16:creationId xmlns:a16="http://schemas.microsoft.com/office/drawing/2014/main" id="{3202CD2B-2904-354B-B51D-6D267440D3C1}"/>
              </a:ext>
            </a:extLst>
          </p:cNvPr>
          <p:cNvSpPr txBox="1"/>
          <p:nvPr/>
        </p:nvSpPr>
        <p:spPr>
          <a:xfrm>
            <a:off x="2493742" y="4619502"/>
            <a:ext cx="8623002" cy="369332"/>
          </a:xfrm>
          <a:prstGeom prst="rect">
            <a:avLst/>
          </a:prstGeom>
          <a:noFill/>
        </p:spPr>
        <p:txBody>
          <a:bodyPr wrap="none" rtlCol="0">
            <a:spAutoFit/>
          </a:bodyPr>
          <a:lstStyle/>
          <a:p>
            <a:r>
              <a:rPr lang="en-US" dirty="0">
                <a:hlinkClick r:id="rId6"/>
              </a:rPr>
              <a:t>https://www.atlassian.com/git/tutorials/comparing-workflows/gitflow-workflow</a:t>
            </a:r>
            <a:endParaRPr lang="en-US" dirty="0"/>
          </a:p>
        </p:txBody>
      </p:sp>
    </p:spTree>
    <p:extLst>
      <p:ext uri="{BB962C8B-B14F-4D97-AF65-F5344CB8AC3E}">
        <p14:creationId xmlns:p14="http://schemas.microsoft.com/office/powerpoint/2010/main" val="3077303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F75AA-C78B-B546-8ECF-68F1D24839CB}"/>
              </a:ext>
            </a:extLst>
          </p:cNvPr>
          <p:cNvSpPr>
            <a:spLocks noGrp="1"/>
          </p:cNvSpPr>
          <p:nvPr>
            <p:ph type="title"/>
          </p:nvPr>
        </p:nvSpPr>
        <p:spPr>
          <a:xfrm>
            <a:off x="1794897" y="624110"/>
            <a:ext cx="9712998" cy="1280890"/>
          </a:xfrm>
        </p:spPr>
        <p:txBody>
          <a:bodyPr>
            <a:normAutofit/>
          </a:bodyPr>
          <a:lstStyle/>
          <a:p>
            <a:r>
              <a:rPr lang="en-US"/>
              <a:t>Additional Resources</a:t>
            </a:r>
          </a:p>
        </p:txBody>
      </p:sp>
      <p:graphicFrame>
        <p:nvGraphicFramePr>
          <p:cNvPr id="5" name="Content Placeholder 2">
            <a:extLst>
              <a:ext uri="{FF2B5EF4-FFF2-40B4-BE49-F238E27FC236}">
                <a16:creationId xmlns:a16="http://schemas.microsoft.com/office/drawing/2014/main" id="{C32BD3E9-24D0-492D-9B5C-71C05C6F0BB1}"/>
              </a:ext>
            </a:extLst>
          </p:cNvPr>
          <p:cNvGraphicFramePr>
            <a:graphicFrameLocks noGrp="1"/>
          </p:cNvGraphicFramePr>
          <p:nvPr>
            <p:ph idx="1"/>
            <p:extLst>
              <p:ext uri="{D42A27DB-BD31-4B8C-83A1-F6EECF244321}">
                <p14:modId xmlns:p14="http://schemas.microsoft.com/office/powerpoint/2010/main" val="2821520460"/>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5232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8691-8014-7142-BAC8-BB85B5F926BE}"/>
              </a:ext>
            </a:extLst>
          </p:cNvPr>
          <p:cNvSpPr>
            <a:spLocks noGrp="1"/>
          </p:cNvSpPr>
          <p:nvPr>
            <p:ph type="title"/>
          </p:nvPr>
        </p:nvSpPr>
        <p:spPr>
          <a:xfrm>
            <a:off x="3373062" y="624110"/>
            <a:ext cx="8131550" cy="1280890"/>
          </a:xfrm>
        </p:spPr>
        <p:txBody>
          <a:bodyPr>
            <a:normAutofit/>
          </a:bodyPr>
          <a:lstStyle/>
          <a:p>
            <a:r>
              <a:rPr lang="en-US"/>
              <a:t>Contact Info</a:t>
            </a:r>
          </a:p>
        </p:txBody>
      </p:sp>
      <p:sp>
        <p:nvSpPr>
          <p:cNvPr id="3" name="Content Placeholder 2">
            <a:extLst>
              <a:ext uri="{FF2B5EF4-FFF2-40B4-BE49-F238E27FC236}">
                <a16:creationId xmlns:a16="http://schemas.microsoft.com/office/drawing/2014/main" id="{18DB76F5-3042-8341-B9F5-08E910655D3B}"/>
              </a:ext>
            </a:extLst>
          </p:cNvPr>
          <p:cNvSpPr>
            <a:spLocks noGrp="1"/>
          </p:cNvSpPr>
          <p:nvPr>
            <p:ph idx="1"/>
          </p:nvPr>
        </p:nvSpPr>
        <p:spPr>
          <a:xfrm>
            <a:off x="3373062" y="2133600"/>
            <a:ext cx="8131550" cy="3777622"/>
          </a:xfrm>
        </p:spPr>
        <p:txBody>
          <a:bodyPr>
            <a:normAutofit/>
          </a:bodyPr>
          <a:lstStyle/>
          <a:p>
            <a:r>
              <a:rPr lang="en-US"/>
              <a:t>Twitter : @CodeNameSQL</a:t>
            </a:r>
          </a:p>
          <a:p>
            <a:r>
              <a:rPr lang="en-US"/>
              <a:t>GitHub: jhiggin</a:t>
            </a:r>
          </a:p>
          <a:p>
            <a:r>
              <a:rPr lang="en-US"/>
              <a:t>Email: Joshua.Higginbotham@codenamesql.com</a:t>
            </a:r>
          </a:p>
          <a:p>
            <a:endParaRPr lang="en-US"/>
          </a:p>
        </p:txBody>
      </p:sp>
    </p:spTree>
    <p:extLst>
      <p:ext uri="{BB962C8B-B14F-4D97-AF65-F5344CB8AC3E}">
        <p14:creationId xmlns:p14="http://schemas.microsoft.com/office/powerpoint/2010/main" val="3516327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DFC6C-D235-8C49-86E9-E69C9A28CF9E}"/>
              </a:ext>
            </a:extLst>
          </p:cNvPr>
          <p:cNvSpPr>
            <a:spLocks noGrp="1"/>
          </p:cNvSpPr>
          <p:nvPr>
            <p:ph type="title"/>
          </p:nvPr>
        </p:nvSpPr>
        <p:spPr>
          <a:xfrm>
            <a:off x="1069848" y="484632"/>
            <a:ext cx="10058400" cy="1609344"/>
          </a:xfrm>
        </p:spPr>
        <p:txBody>
          <a:bodyPr/>
          <a:lstStyle/>
          <a:p>
            <a:r>
              <a:rPr lang="en-US"/>
              <a:t>Speaker Feedback	</a:t>
            </a:r>
            <a:endParaRPr lang="en-US" dirty="0"/>
          </a:p>
        </p:txBody>
      </p:sp>
      <p:pic>
        <p:nvPicPr>
          <p:cNvPr id="5" name="Content Placeholder 4" descr="A close up of a cat&#10;&#10;Description automatically generated">
            <a:extLst>
              <a:ext uri="{FF2B5EF4-FFF2-40B4-BE49-F238E27FC236}">
                <a16:creationId xmlns:a16="http://schemas.microsoft.com/office/drawing/2014/main" id="{E89DC202-34AC-844D-8855-CC1EC2154357}"/>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908550" y="2241550"/>
            <a:ext cx="2374900" cy="2374900"/>
          </a:xfrm>
        </p:spPr>
      </p:pic>
    </p:spTree>
    <p:extLst>
      <p:ext uri="{BB962C8B-B14F-4D97-AF65-F5344CB8AC3E}">
        <p14:creationId xmlns:p14="http://schemas.microsoft.com/office/powerpoint/2010/main" val="2271702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05BC2-6979-8D48-8C17-C74D987E0ADD}"/>
              </a:ext>
            </a:extLst>
          </p:cNvPr>
          <p:cNvSpPr>
            <a:spLocks noGrp="1"/>
          </p:cNvSpPr>
          <p:nvPr>
            <p:ph type="title"/>
          </p:nvPr>
        </p:nvSpPr>
        <p:spPr>
          <a:xfrm>
            <a:off x="1794897" y="624110"/>
            <a:ext cx="9712998" cy="1280890"/>
          </a:xfrm>
        </p:spPr>
        <p:txBody>
          <a:bodyPr>
            <a:normAutofit/>
          </a:bodyPr>
          <a:lstStyle/>
          <a:p>
            <a:r>
              <a:rPr lang="en-US" dirty="0"/>
              <a:t>Topics for today</a:t>
            </a:r>
          </a:p>
        </p:txBody>
      </p:sp>
      <p:graphicFrame>
        <p:nvGraphicFramePr>
          <p:cNvPr id="5" name="Content Placeholder 2">
            <a:extLst>
              <a:ext uri="{FF2B5EF4-FFF2-40B4-BE49-F238E27FC236}">
                <a16:creationId xmlns:a16="http://schemas.microsoft.com/office/drawing/2014/main" id="{DDD919BC-5311-4901-B7BF-F35B15F42D35}"/>
              </a:ext>
            </a:extLst>
          </p:cNvPr>
          <p:cNvGraphicFramePr>
            <a:graphicFrameLocks noGrp="1"/>
          </p:cNvGraphicFramePr>
          <p:nvPr>
            <p:ph idx="1"/>
            <p:extLst>
              <p:ext uri="{D42A27DB-BD31-4B8C-83A1-F6EECF244321}">
                <p14:modId xmlns:p14="http://schemas.microsoft.com/office/powerpoint/2010/main" val="2755224228"/>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9926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3" name="Group 12">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 name="Oval 13">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17" name="Rectangle 16">
            <a:extLst>
              <a:ext uri="{FF2B5EF4-FFF2-40B4-BE49-F238E27FC236}">
                <a16:creationId xmlns:a16="http://schemas.microsoft.com/office/drawing/2014/main" id="{E15AAB4E-1AF6-4A73-9822-087B0F4ED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6583D455-784E-9647-8AFC-D70B9FF84108}"/>
              </a:ext>
            </a:extLst>
          </p:cNvPr>
          <p:cNvSpPr>
            <a:spLocks noGrp="1"/>
          </p:cNvSpPr>
          <p:nvPr>
            <p:ph type="title"/>
          </p:nvPr>
        </p:nvSpPr>
        <p:spPr>
          <a:xfrm>
            <a:off x="643467" y="643466"/>
            <a:ext cx="6707157" cy="5571067"/>
          </a:xfrm>
        </p:spPr>
        <p:txBody>
          <a:bodyPr vert="horz" lIns="91440" tIns="45720" rIns="91440" bIns="45720" rtlCol="0" anchor="ctr">
            <a:normAutofit/>
          </a:bodyPr>
          <a:lstStyle/>
          <a:p>
            <a:pPr algn="r">
              <a:lnSpc>
                <a:spcPct val="80000"/>
              </a:lnSpc>
            </a:pPr>
            <a:r>
              <a:rPr lang="en-US" sz="9600">
                <a:blipFill dpi="0" rotWithShape="1">
                  <a:blip r:embed="rId4"/>
                  <a:srcRect/>
                  <a:tile tx="6350" ty="-127000" sx="65000" sy="64000" flip="none" algn="tl"/>
                </a:blipFill>
              </a:rPr>
              <a:t>Overview of GitHub</a:t>
            </a:r>
          </a:p>
        </p:txBody>
      </p:sp>
      <p:sp>
        <p:nvSpPr>
          <p:cNvPr id="19" name="Rectangle 18">
            <a:extLst>
              <a:ext uri="{FF2B5EF4-FFF2-40B4-BE49-F238E27FC236}">
                <a16:creationId xmlns:a16="http://schemas.microsoft.com/office/drawing/2014/main" id="{3FD794DA-8ACE-4EC4-8EB7-A34B9F6C1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8454" y="-2"/>
            <a:ext cx="4513546" cy="685800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87400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Oval 13">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A9FF4156-F570-DE4E-9A02-2FFFFE5F2D8F}"/>
              </a:ext>
            </a:extLst>
          </p:cNvPr>
          <p:cNvSpPr>
            <a:spLocks noGrp="1"/>
          </p:cNvSpPr>
          <p:nvPr>
            <p:ph type="title"/>
          </p:nvPr>
        </p:nvSpPr>
        <p:spPr>
          <a:xfrm>
            <a:off x="1490145" y="2376862"/>
            <a:ext cx="2640646" cy="2104273"/>
          </a:xfrm>
          <a:noFill/>
        </p:spPr>
        <p:txBody>
          <a:bodyPr>
            <a:normAutofit/>
          </a:bodyPr>
          <a:lstStyle/>
          <a:p>
            <a:pPr algn="ctr"/>
            <a:r>
              <a:rPr lang="en-US" sz="3000" dirty="0">
                <a:solidFill>
                  <a:srgbClr val="FFFFFF"/>
                </a:solidFill>
              </a:rPr>
              <a:t>Facts about GitHub</a:t>
            </a:r>
          </a:p>
        </p:txBody>
      </p:sp>
      <p:sp>
        <p:nvSpPr>
          <p:cNvPr id="18" name="Rectangle 17">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3" name="Content Placeholder 2">
            <a:extLst>
              <a:ext uri="{FF2B5EF4-FFF2-40B4-BE49-F238E27FC236}">
                <a16:creationId xmlns:a16="http://schemas.microsoft.com/office/drawing/2014/main" id="{33321AA6-2367-4BC7-96A6-54EA7C766981}"/>
              </a:ext>
            </a:extLst>
          </p:cNvPr>
          <p:cNvGraphicFramePr/>
          <p:nvPr>
            <p:extLst>
              <p:ext uri="{D42A27DB-BD31-4B8C-83A1-F6EECF244321}">
                <p14:modId xmlns:p14="http://schemas.microsoft.com/office/powerpoint/2010/main" val="4073627036"/>
              </p:ext>
            </p:extLst>
          </p:nvPr>
        </p:nvGraphicFramePr>
        <p:xfrm>
          <a:off x="6081713" y="725488"/>
          <a:ext cx="5141912" cy="54070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536328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Oval 11">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26E0E13D-05DC-1B43-BDFC-92797D2CD76D}"/>
              </a:ext>
            </a:extLst>
          </p:cNvPr>
          <p:cNvSpPr>
            <a:spLocks noGrp="1"/>
          </p:cNvSpPr>
          <p:nvPr>
            <p:ph type="title"/>
          </p:nvPr>
        </p:nvSpPr>
        <p:spPr>
          <a:xfrm>
            <a:off x="1490145" y="2376862"/>
            <a:ext cx="2640646" cy="2104273"/>
          </a:xfrm>
          <a:noFill/>
        </p:spPr>
        <p:txBody>
          <a:bodyPr>
            <a:normAutofit/>
          </a:bodyPr>
          <a:lstStyle/>
          <a:p>
            <a:pPr algn="ctr"/>
            <a:r>
              <a:rPr lang="en-US" sz="3000" dirty="0" err="1">
                <a:solidFill>
                  <a:srgbClr val="FFFFFF"/>
                </a:solidFill>
              </a:rPr>
              <a:t>Octoverse</a:t>
            </a:r>
            <a:r>
              <a:rPr lang="en-US" sz="3000" dirty="0">
                <a:solidFill>
                  <a:srgbClr val="FFFFFF"/>
                </a:solidFill>
              </a:rPr>
              <a:t> Report - 2018</a:t>
            </a:r>
          </a:p>
        </p:txBody>
      </p:sp>
      <p:sp>
        <p:nvSpPr>
          <p:cNvPr id="16" name="Rectangle 15">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97174262-12CD-404F-960E-A3182E6DAC19}"/>
              </a:ext>
            </a:extLst>
          </p:cNvPr>
          <p:cNvGraphicFramePr>
            <a:graphicFrameLocks noGrp="1"/>
          </p:cNvGraphicFramePr>
          <p:nvPr>
            <p:ph idx="1"/>
            <p:extLst>
              <p:ext uri="{D42A27DB-BD31-4B8C-83A1-F6EECF244321}">
                <p14:modId xmlns:p14="http://schemas.microsoft.com/office/powerpoint/2010/main" val="3650191546"/>
              </p:ext>
            </p:extLst>
          </p:nvPr>
        </p:nvGraphicFramePr>
        <p:xfrm>
          <a:off x="6081713" y="725488"/>
          <a:ext cx="5141912" cy="54070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941281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3" name="Group 12">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 name="Oval 13">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17" name="Rectangle 16">
            <a:extLst>
              <a:ext uri="{FF2B5EF4-FFF2-40B4-BE49-F238E27FC236}">
                <a16:creationId xmlns:a16="http://schemas.microsoft.com/office/drawing/2014/main" id="{E15AAB4E-1AF6-4A73-9822-087B0F4ED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2B95EFAB-2B29-D24C-8135-A84C97B13B73}"/>
              </a:ext>
            </a:extLst>
          </p:cNvPr>
          <p:cNvSpPr>
            <a:spLocks noGrp="1"/>
          </p:cNvSpPr>
          <p:nvPr>
            <p:ph type="title"/>
          </p:nvPr>
        </p:nvSpPr>
        <p:spPr>
          <a:xfrm>
            <a:off x="643467" y="643466"/>
            <a:ext cx="6707157" cy="5571067"/>
          </a:xfrm>
        </p:spPr>
        <p:txBody>
          <a:bodyPr vert="horz" lIns="91440" tIns="45720" rIns="91440" bIns="45720" rtlCol="0" anchor="ctr">
            <a:normAutofit/>
          </a:bodyPr>
          <a:lstStyle/>
          <a:p>
            <a:pPr algn="r">
              <a:lnSpc>
                <a:spcPct val="80000"/>
              </a:lnSpc>
            </a:pPr>
            <a:r>
              <a:rPr lang="en-US" sz="9600" dirty="0">
                <a:blipFill dpi="0" rotWithShape="1">
                  <a:blip r:embed="rId4"/>
                  <a:srcRect/>
                  <a:tile tx="6350" ty="-127000" sx="65000" sy="64000" flip="none" algn="tl"/>
                </a:blipFill>
              </a:rPr>
              <a:t>Source Control Types</a:t>
            </a:r>
          </a:p>
        </p:txBody>
      </p:sp>
      <p:sp>
        <p:nvSpPr>
          <p:cNvPr id="19" name="Rectangle 18">
            <a:extLst>
              <a:ext uri="{FF2B5EF4-FFF2-40B4-BE49-F238E27FC236}">
                <a16:creationId xmlns:a16="http://schemas.microsoft.com/office/drawing/2014/main" id="{3FD794DA-8ACE-4EC4-8EB7-A34B9F6C1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8454" y="-2"/>
            <a:ext cx="4513546" cy="685800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633032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1328</Words>
  <Application>Microsoft Macintosh PowerPoint</Application>
  <PresentationFormat>Widescreen</PresentationFormat>
  <Paragraphs>128</Paragraphs>
  <Slides>28</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Calibri</vt:lpstr>
      <vt:lpstr>Rockwell</vt:lpstr>
      <vt:lpstr>Rockwell Condensed</vt:lpstr>
      <vt:lpstr>Rockwell Extra Bold</vt:lpstr>
      <vt:lpstr>Wingdings</vt:lpstr>
      <vt:lpstr>Wingdings 3</vt:lpstr>
      <vt:lpstr>Wood Type</vt:lpstr>
      <vt:lpstr>Introduction To GitHub</vt:lpstr>
      <vt:lpstr>About Me</vt:lpstr>
      <vt:lpstr>Contact Info</vt:lpstr>
      <vt:lpstr>Speaker Feedback </vt:lpstr>
      <vt:lpstr>Topics for today</vt:lpstr>
      <vt:lpstr>Overview of GitHub</vt:lpstr>
      <vt:lpstr>Facts about GitHub</vt:lpstr>
      <vt:lpstr>Octoverse Report - 2018</vt:lpstr>
      <vt:lpstr>Source Control Types</vt:lpstr>
      <vt:lpstr>Centralized version control </vt:lpstr>
      <vt:lpstr>Distributed Version control</vt:lpstr>
      <vt:lpstr>Setting Up Your Remote Environment</vt:lpstr>
      <vt:lpstr>Feature Comparisons</vt:lpstr>
      <vt:lpstr>Setting up an Organization</vt:lpstr>
      <vt:lpstr>Project Licensing</vt:lpstr>
      <vt:lpstr>Initial Setup for Open Source Projects </vt:lpstr>
      <vt:lpstr>Securing Your Project</vt:lpstr>
      <vt:lpstr>Securing Your Project (Continued)</vt:lpstr>
      <vt:lpstr>Securing Your Project (Continued)</vt:lpstr>
      <vt:lpstr>Working with git/GitHub Locally </vt:lpstr>
      <vt:lpstr>Setup and Initializing Commands</vt:lpstr>
      <vt:lpstr>Staging and Snapshot Commands</vt:lpstr>
      <vt:lpstr>Branching and Merging Commands</vt:lpstr>
      <vt:lpstr>Share and Update Commands</vt:lpstr>
      <vt:lpstr>Working States / Areas</vt:lpstr>
      <vt:lpstr>Branching</vt:lpstr>
      <vt:lpstr>Branching (Continued)</vt:lpstr>
      <vt:lpstr>Additional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GitHub</dc:title>
  <dc:creator>Joshua Higginbotham</dc:creator>
  <cp:lastModifiedBy>Joshua Higginbotham</cp:lastModifiedBy>
  <cp:revision>1</cp:revision>
  <dcterms:created xsi:type="dcterms:W3CDTF">2019-06-01T13:00:41Z</dcterms:created>
  <dcterms:modified xsi:type="dcterms:W3CDTF">2019-06-01T14:10:49Z</dcterms:modified>
</cp:coreProperties>
</file>